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30" r:id="rId2"/>
    <p:sldId id="256" r:id="rId3"/>
    <p:sldId id="267" r:id="rId4"/>
    <p:sldId id="259" r:id="rId5"/>
    <p:sldId id="337" r:id="rId6"/>
    <p:sldId id="257" r:id="rId7"/>
    <p:sldId id="276" r:id="rId8"/>
    <p:sldId id="338" r:id="rId9"/>
    <p:sldId id="332" r:id="rId10"/>
    <p:sldId id="333" r:id="rId11"/>
    <p:sldId id="335" r:id="rId12"/>
    <p:sldId id="334" r:id="rId13"/>
    <p:sldId id="336" r:id="rId14"/>
    <p:sldId id="313" r:id="rId15"/>
    <p:sldId id="264" r:id="rId16"/>
    <p:sldId id="339" r:id="rId17"/>
    <p:sldId id="324" r:id="rId18"/>
    <p:sldId id="340" r:id="rId19"/>
    <p:sldId id="341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638E0F5-1D77-46DD-A8BF-7DB313C8355A}">
          <p14:sldIdLst>
            <p14:sldId id="330"/>
            <p14:sldId id="256"/>
            <p14:sldId id="267"/>
            <p14:sldId id="259"/>
            <p14:sldId id="337"/>
            <p14:sldId id="257"/>
            <p14:sldId id="276"/>
            <p14:sldId id="338"/>
            <p14:sldId id="332"/>
            <p14:sldId id="333"/>
            <p14:sldId id="335"/>
            <p14:sldId id="334"/>
            <p14:sldId id="336"/>
            <p14:sldId id="313"/>
            <p14:sldId id="264"/>
            <p14:sldId id="339"/>
            <p14:sldId id="324"/>
            <p14:sldId id="340"/>
            <p14:sldId id="341"/>
            <p14:sldId id="331"/>
          </p14:sldIdLst>
        </p14:section>
        <p14:section name="Default Section" id="{97F08D99-190F-4597-8773-E14047072DA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0" autoAdjust="0"/>
    <p:restoredTop sz="85068" autoAdjust="0"/>
  </p:normalViewPr>
  <p:slideViewPr>
    <p:cSldViewPr snapToGrid="0" showGuides="1">
      <p:cViewPr varScale="1">
        <p:scale>
          <a:sx n="70" d="100"/>
          <a:sy n="70" d="100"/>
        </p:scale>
        <p:origin x="808" y="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13AF5-5D97-4EAB-8C86-7AB7654819D5}" type="datetimeFigureOut">
              <a:rPr lang="en-ID" smtClean="0"/>
              <a:t>06/09/2021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41303-DAE7-4544-B4CD-861BEC6CBD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131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5EAC7-C422-4405-8B8A-7B13C21AC4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93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5EAC7-C422-4405-8B8A-7B13C21AC4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5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5EAC7-C422-4405-8B8A-7B13C21AC4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role of government and NGOs – in </a:t>
            </a:r>
            <a:r>
              <a:rPr lang="en-AU" dirty="0" err="1"/>
              <a:t>encironmental</a:t>
            </a:r>
            <a:r>
              <a:rPr lang="en-AU" dirty="0"/>
              <a:t> offsets:</a:t>
            </a:r>
          </a:p>
          <a:p>
            <a:endParaRPr lang="en-AU" dirty="0"/>
          </a:p>
          <a:p>
            <a:r>
              <a:rPr lang="en-AU" dirty="0"/>
              <a:t>Market is “hot”  40% increase in carbon pricing  __&gt; means that a lot of projects are now “viable”</a:t>
            </a:r>
          </a:p>
          <a:p>
            <a:r>
              <a:rPr lang="en-AU" dirty="0"/>
              <a:t>Supply and demand – needs a facilitator owing to complexity</a:t>
            </a:r>
          </a:p>
          <a:p>
            <a:r>
              <a:rPr lang="en-AU" dirty="0"/>
              <a:t>ANU Stewardship project</a:t>
            </a:r>
          </a:p>
          <a:p>
            <a:r>
              <a:rPr lang="en-AU" dirty="0"/>
              <a:t>Quilpie has 23 carbon projects according to regulator </a:t>
            </a:r>
            <a:r>
              <a:rPr lang="en-AU" dirty="0">
                <a:sym typeface="Wingdings" panose="05000000000000000000" pitchFamily="2" charset="2"/>
              </a:rPr>
              <a:t> impact on community</a:t>
            </a:r>
          </a:p>
          <a:p>
            <a:r>
              <a:rPr lang="en-AU" dirty="0">
                <a:sym typeface="Wingdings" panose="05000000000000000000" pitchFamily="2" charset="2"/>
              </a:rPr>
              <a:t>Can communities generate their won carbon or environmental credits?</a:t>
            </a:r>
          </a:p>
          <a:p>
            <a:r>
              <a:rPr lang="en-AU" dirty="0">
                <a:sym typeface="Wingdings" panose="05000000000000000000" pitchFamily="2" charset="2"/>
              </a:rPr>
              <a:t>What I a good carbon credit? 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41303-DAE7-4544-B4CD-861BEC6CBDB0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83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61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362816" y="112953"/>
            <a:ext cx="11466369" cy="847563"/>
          </a:xfrm>
          <a:prstGeom prst="rect">
            <a:avLst/>
          </a:prstGeom>
        </p:spPr>
        <p:txBody>
          <a:bodyPr lIns="71437" tIns="71437" rIns="71437" bIns="71437" anchor="b"/>
          <a:lstStyle>
            <a:lvl1pPr algn="ctr" defTabSz="410766">
              <a:lnSpc>
                <a:spcPct val="100000"/>
              </a:lnSpc>
              <a:defRPr sz="4500" spc="0">
                <a:solidFill>
                  <a:srgbClr val="17649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4479" y="1980386"/>
            <a:ext cx="10403042" cy="2897228"/>
          </a:xfrm>
          <a:prstGeom prst="rect">
            <a:avLst/>
          </a:prstGeom>
        </p:spPr>
        <p:txBody>
          <a:bodyPr lIns="71437" tIns="71437" rIns="71437" bIns="71437"/>
          <a:lstStyle>
            <a:lvl1pPr marL="0" indent="0" defTabSz="410766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114300" defTabSz="410766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228600" defTabSz="410766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342900" defTabSz="410766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457200" defTabSz="410766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55" name="Group"/>
          <p:cNvGrpSpPr/>
          <p:nvPr/>
        </p:nvGrpSpPr>
        <p:grpSpPr>
          <a:xfrm>
            <a:off x="5731939" y="1381550"/>
            <a:ext cx="728123" cy="138483"/>
            <a:chOff x="0" y="0"/>
            <a:chExt cx="1456244" cy="276964"/>
          </a:xfrm>
        </p:grpSpPr>
        <p:sp>
          <p:nvSpPr>
            <p:cNvPr id="151" name="Circle"/>
            <p:cNvSpPr/>
            <p:nvPr/>
          </p:nvSpPr>
          <p:spPr>
            <a:xfrm>
              <a:off x="0" y="0"/>
              <a:ext cx="276965" cy="276965"/>
            </a:xfrm>
            <a:prstGeom prst="ellipse">
              <a:avLst/>
            </a:prstGeom>
            <a:solidFill>
              <a:srgbClr val="52C3C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52" name="Circle"/>
            <p:cNvSpPr/>
            <p:nvPr/>
          </p:nvSpPr>
          <p:spPr>
            <a:xfrm>
              <a:off x="393093" y="0"/>
              <a:ext cx="276965" cy="276965"/>
            </a:xfrm>
            <a:prstGeom prst="ellipse">
              <a:avLst/>
            </a:prstGeom>
            <a:solidFill>
              <a:srgbClr val="1AA4B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53" name="Circle"/>
            <p:cNvSpPr/>
            <p:nvPr/>
          </p:nvSpPr>
          <p:spPr>
            <a:xfrm>
              <a:off x="786186" y="0"/>
              <a:ext cx="276965" cy="276965"/>
            </a:xfrm>
            <a:prstGeom prst="ellipse">
              <a:avLst/>
            </a:prstGeom>
            <a:solidFill>
              <a:srgbClr val="0086A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54" name="Circle"/>
            <p:cNvSpPr/>
            <p:nvPr/>
          </p:nvSpPr>
          <p:spPr>
            <a:xfrm>
              <a:off x="1179280" y="0"/>
              <a:ext cx="276965" cy="276965"/>
            </a:xfrm>
            <a:prstGeom prst="ellipse">
              <a:avLst/>
            </a:prstGeom>
            <a:solidFill>
              <a:srgbClr val="17649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410766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71515" y="6426839"/>
            <a:ext cx="810188" cy="338138"/>
          </a:xfrm>
          <a:prstGeom prst="rect">
            <a:avLst/>
          </a:prstGeom>
        </p:spPr>
        <p:txBody>
          <a:bodyPr wrap="square" lIns="71437" tIns="71437" rIns="71437" bIns="71437" anchor="t"/>
          <a:lstStyle>
            <a:lvl1pPr algn="l" defTabSz="410766">
              <a:defRPr sz="175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01365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68A5F6A-E096-4730-9260-F6DA602A3C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4176845"/>
          </a:xfrm>
          <a:custGeom>
            <a:avLst/>
            <a:gdLst>
              <a:gd name="connsiteX0" fmla="*/ 0 w 12192000"/>
              <a:gd name="connsiteY0" fmla="*/ 0 h 4723248"/>
              <a:gd name="connsiteX1" fmla="*/ 12192000 w 12192000"/>
              <a:gd name="connsiteY1" fmla="*/ 0 h 4723248"/>
              <a:gd name="connsiteX2" fmla="*/ 12192000 w 12192000"/>
              <a:gd name="connsiteY2" fmla="*/ 4105988 h 4723248"/>
              <a:gd name="connsiteX3" fmla="*/ 11968315 w 12192000"/>
              <a:gd name="connsiteY3" fmla="*/ 4175697 h 4723248"/>
              <a:gd name="connsiteX4" fmla="*/ 9026012 w 12192000"/>
              <a:gd name="connsiteY4" fmla="*/ 4723231 h 4723248"/>
              <a:gd name="connsiteX5" fmla="*/ 2566218 w 12192000"/>
              <a:gd name="connsiteY5" fmla="*/ 3661347 h 4723248"/>
              <a:gd name="connsiteX6" fmla="*/ 58992 w 12192000"/>
              <a:gd name="connsiteY6" fmla="*/ 3919444 h 4723248"/>
              <a:gd name="connsiteX7" fmla="*/ 0 w 12192000"/>
              <a:gd name="connsiteY7" fmla="*/ 3934028 h 472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723248">
                <a:moveTo>
                  <a:pt x="0" y="0"/>
                </a:moveTo>
                <a:lnTo>
                  <a:pt x="12192000" y="0"/>
                </a:lnTo>
                <a:lnTo>
                  <a:pt x="12192000" y="4105988"/>
                </a:lnTo>
                <a:lnTo>
                  <a:pt x="11968315" y="4175697"/>
                </a:lnTo>
                <a:cubicBezTo>
                  <a:pt x="11068663" y="4447928"/>
                  <a:pt x="9940412" y="4720773"/>
                  <a:pt x="9026012" y="4723231"/>
                </a:cubicBezTo>
                <a:cubicBezTo>
                  <a:pt x="7197212" y="4728147"/>
                  <a:pt x="4336026" y="3681011"/>
                  <a:pt x="2566218" y="3661347"/>
                </a:cubicBezTo>
                <a:cubicBezTo>
                  <a:pt x="1681315" y="3651515"/>
                  <a:pt x="798870" y="3749838"/>
                  <a:pt x="58992" y="3919444"/>
                </a:cubicBezTo>
                <a:lnTo>
                  <a:pt x="0" y="3934028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78E90F0-E5EE-453F-8A67-4378720F6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320074" cy="6865258"/>
          </a:xfrm>
          <a:custGeom>
            <a:avLst/>
            <a:gdLst>
              <a:gd name="connsiteX0" fmla="*/ 1 w 6320074"/>
              <a:gd name="connsiteY0" fmla="*/ 0 h 6865258"/>
              <a:gd name="connsiteX1" fmla="*/ 4774969 w 6320074"/>
              <a:gd name="connsiteY1" fmla="*/ 0 h 6865258"/>
              <a:gd name="connsiteX2" fmla="*/ 4816834 w 6320074"/>
              <a:gd name="connsiteY2" fmla="*/ 36265 h 6865258"/>
              <a:gd name="connsiteX3" fmla="*/ 6320074 w 6320074"/>
              <a:gd name="connsiteY3" fmla="*/ 3432629 h 6865258"/>
              <a:gd name="connsiteX4" fmla="*/ 4816834 w 6320074"/>
              <a:gd name="connsiteY4" fmla="*/ 6828993 h 6865258"/>
              <a:gd name="connsiteX5" fmla="*/ 4774969 w 6320074"/>
              <a:gd name="connsiteY5" fmla="*/ 6865258 h 6865258"/>
              <a:gd name="connsiteX6" fmla="*/ 0 w 6320074"/>
              <a:gd name="connsiteY6" fmla="*/ 6865258 h 686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0074" h="6865258">
                <a:moveTo>
                  <a:pt x="1" y="0"/>
                </a:moveTo>
                <a:lnTo>
                  <a:pt x="4774969" y="0"/>
                </a:lnTo>
                <a:lnTo>
                  <a:pt x="4816834" y="36265"/>
                </a:lnTo>
                <a:cubicBezTo>
                  <a:pt x="5740306" y="875598"/>
                  <a:pt x="6320074" y="2086407"/>
                  <a:pt x="6320074" y="3432629"/>
                </a:cubicBezTo>
                <a:cubicBezTo>
                  <a:pt x="6320074" y="4778850"/>
                  <a:pt x="5740306" y="5989659"/>
                  <a:pt x="4816834" y="6828993"/>
                </a:cubicBezTo>
                <a:lnTo>
                  <a:pt x="4774969" y="6865258"/>
                </a:lnTo>
                <a:lnTo>
                  <a:pt x="0" y="6865258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effectLst>
            <a:outerShdw blurRad="952500" sx="102000" sy="102000" algn="ctr" rotWithShape="0">
              <a:prstClr val="black">
                <a:alpha val="2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4DD22A-51C1-452A-BF52-3467EB55EA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9148" y="0"/>
            <a:ext cx="7172853" cy="6858001"/>
          </a:xfrm>
          <a:custGeom>
            <a:avLst/>
            <a:gdLst>
              <a:gd name="connsiteX0" fmla="*/ 2583807 w 7172853"/>
              <a:gd name="connsiteY0" fmla="*/ 0 h 6858001"/>
              <a:gd name="connsiteX1" fmla="*/ 7172853 w 7172853"/>
              <a:gd name="connsiteY1" fmla="*/ 0 h 6858001"/>
              <a:gd name="connsiteX2" fmla="*/ 7172853 w 7172853"/>
              <a:gd name="connsiteY2" fmla="*/ 6858001 h 6858001"/>
              <a:gd name="connsiteX3" fmla="*/ 2280212 w 7172853"/>
              <a:gd name="connsiteY3" fmla="*/ 6858001 h 6858001"/>
              <a:gd name="connsiteX4" fmla="*/ 631186 w 7172853"/>
              <a:gd name="connsiteY4" fmla="*/ 5905936 h 6858001"/>
              <a:gd name="connsiteX5" fmla="*/ 169281 w 7172853"/>
              <a:gd name="connsiteY5" fmla="*/ 418208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72853" h="6858001">
                <a:moveTo>
                  <a:pt x="2583807" y="0"/>
                </a:moveTo>
                <a:lnTo>
                  <a:pt x="7172853" y="0"/>
                </a:lnTo>
                <a:lnTo>
                  <a:pt x="7172853" y="6858001"/>
                </a:lnTo>
                <a:lnTo>
                  <a:pt x="2280212" y="6858001"/>
                </a:lnTo>
                <a:lnTo>
                  <a:pt x="631186" y="5905936"/>
                </a:lnTo>
                <a:cubicBezTo>
                  <a:pt x="27605" y="5557458"/>
                  <a:pt x="-179197" y="4785662"/>
                  <a:pt x="169281" y="4182081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97AE8A-7915-4734-94DD-3C3EF4EF29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65615" y="-2"/>
            <a:ext cx="7226385" cy="6858000"/>
          </a:xfrm>
          <a:custGeom>
            <a:avLst/>
            <a:gdLst>
              <a:gd name="connsiteX0" fmla="*/ 5797635 w 7226385"/>
              <a:gd name="connsiteY0" fmla="*/ 0 h 6858000"/>
              <a:gd name="connsiteX1" fmla="*/ 7226385 w 7226385"/>
              <a:gd name="connsiteY1" fmla="*/ 0 h 6858000"/>
              <a:gd name="connsiteX2" fmla="*/ 7226385 w 7226385"/>
              <a:gd name="connsiteY2" fmla="*/ 6857999 h 6858000"/>
              <a:gd name="connsiteX3" fmla="*/ 6191315 w 7226385"/>
              <a:gd name="connsiteY3" fmla="*/ 6857999 h 6858000"/>
              <a:gd name="connsiteX4" fmla="*/ 6191315 w 7226385"/>
              <a:gd name="connsiteY4" fmla="*/ 6858000 h 6858000"/>
              <a:gd name="connsiteX5" fmla="*/ 3300855 w 7226385"/>
              <a:gd name="connsiteY5" fmla="*/ 6858000 h 6858000"/>
              <a:gd name="connsiteX6" fmla="*/ 3322173 w 7226385"/>
              <a:gd name="connsiteY6" fmla="*/ 6678924 h 6858000"/>
              <a:gd name="connsiteX7" fmla="*/ 2965745 w 7226385"/>
              <a:gd name="connsiteY7" fmla="*/ 5136823 h 6858000"/>
              <a:gd name="connsiteX8" fmla="*/ 0 w 7226385"/>
              <a:gd name="connsiteY8" fmla="*/ 1 h 6858000"/>
              <a:gd name="connsiteX9" fmla="*/ 5797635 w 7226385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26385" h="6858000">
                <a:moveTo>
                  <a:pt x="5797635" y="0"/>
                </a:moveTo>
                <a:lnTo>
                  <a:pt x="7226385" y="0"/>
                </a:lnTo>
                <a:lnTo>
                  <a:pt x="7226385" y="6857999"/>
                </a:lnTo>
                <a:lnTo>
                  <a:pt x="6191315" y="6857999"/>
                </a:lnTo>
                <a:lnTo>
                  <a:pt x="6191315" y="6858000"/>
                </a:lnTo>
                <a:lnTo>
                  <a:pt x="3300855" y="6858000"/>
                </a:lnTo>
                <a:lnTo>
                  <a:pt x="3322173" y="6678924"/>
                </a:lnTo>
                <a:cubicBezTo>
                  <a:pt x="3358934" y="6158756"/>
                  <a:pt x="3246102" y="5622415"/>
                  <a:pt x="2965745" y="5136823"/>
                </a:cubicBezTo>
                <a:lnTo>
                  <a:pt x="0" y="1"/>
                </a:lnTo>
                <a:lnTo>
                  <a:pt x="5797635" y="1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effectLst>
            <a:outerShdw blurRad="977900" sx="102000" sy="102000" algn="ctr" rotWithShape="0">
              <a:prstClr val="black">
                <a:alpha val="24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279DFB-DD9F-4DD2-A3A7-386360E006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502194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BC3C1C-068C-4483-AEB9-20E52AA077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2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94861E-9973-4B66-B3D3-53D6E13BD11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marL="0" indent="0">
              <a:buNone/>
              <a:defRPr>
                <a:latin typeface="Inter Light" panose="020B05020300000000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5841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2C97D27E-2460-42A0-9F55-4300E1435143}"/>
              </a:ext>
            </a:extLst>
          </p:cNvPr>
          <p:cNvSpPr/>
          <p:nvPr userDrawn="1"/>
        </p:nvSpPr>
        <p:spPr>
          <a:xfrm rot="10800000">
            <a:off x="11362812" y="6024563"/>
            <a:ext cx="483625" cy="48362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95000"/>
                </a:schemeClr>
              </a:solidFill>
              <a:latin typeface="Inter ExtraBold" panose="020B0502030000000004" pitchFamily="34" charset="0"/>
              <a:ea typeface="Inter ExtraBold" panose="020B050203000000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2405B3-9AC9-4EEE-BBBC-08E23AD35A53}"/>
              </a:ext>
            </a:extLst>
          </p:cNvPr>
          <p:cNvSpPr txBox="1"/>
          <p:nvPr userDrawn="1"/>
        </p:nvSpPr>
        <p:spPr>
          <a:xfrm rot="10800000" flipV="1">
            <a:off x="11280783" y="6095685"/>
            <a:ext cx="647685" cy="34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bg1"/>
                </a:solidFill>
                <a:latin typeface="Inter ExtraBold" panose="020B0502030000000004" pitchFamily="34" charset="0"/>
                <a:ea typeface="Inter ExtraBold" panose="020B0502030000000004" pitchFamily="34" charset="0"/>
                <a:cs typeface="Lato Heavy" panose="020F0502020204030203" pitchFamily="34" charset="0"/>
              </a:rPr>
              <a:pPr algn="ctr"/>
              <a:t>‹#›</a:t>
            </a:fld>
            <a:endParaRPr lang="id-ID" sz="7200" b="0" i="0" dirty="0">
              <a:solidFill>
                <a:schemeClr val="bg1"/>
              </a:solidFill>
              <a:latin typeface="Inter ExtraBold" panose="020B0502030000000004" pitchFamily="34" charset="0"/>
              <a:ea typeface="Inter ExtraBold" panose="020B0502030000000004" pitchFamily="34" charset="0"/>
              <a:cs typeface="Lato Heavy" panose="020F050202020403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E17B00-DC83-4D36-BF34-917C82442CA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576594" y="6086263"/>
            <a:ext cx="3622158" cy="407815"/>
          </a:xfrm>
          <a:prstGeom prst="rect">
            <a:avLst/>
          </a:prstGeom>
        </p:spPr>
      </p:pic>
      <p:pic>
        <p:nvPicPr>
          <p:cNvPr id="6" name="Rural Economies Logo_LONG_RGB.png" descr="Rural Economies Logo_LONG_RGB.png">
            <a:extLst>
              <a:ext uri="{FF2B5EF4-FFF2-40B4-BE49-F238E27FC236}">
                <a16:creationId xmlns:a16="http://schemas.microsoft.com/office/drawing/2014/main" id="{EF8AE895-61DC-427B-8107-551FC59C8B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1448" y="6024562"/>
            <a:ext cx="2391518" cy="669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981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51" r:id="rId4"/>
    <p:sldLayoutId id="2147483652" r:id="rId5"/>
    <p:sldLayoutId id="2147483653" r:id="rId6"/>
    <p:sldLayoutId id="2147483665" r:id="rId7"/>
    <p:sldLayoutId id="2147483666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70" userDrawn="1">
          <p15:clr>
            <a:srgbClr val="F26B43"/>
          </p15:clr>
        </p15:guide>
        <p15:guide id="2" orient="horz" pos="346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3543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pos="7015" userDrawn="1">
          <p15:clr>
            <a:srgbClr val="F26B43"/>
          </p15:clr>
        </p15:guide>
        <p15:guide id="9" pos="7310" userDrawn="1">
          <p15:clr>
            <a:srgbClr val="F26B43"/>
          </p15:clr>
        </p15:guide>
        <p15:guide id="10" pos="6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tif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tif"/><Relationship Id="rId12" Type="http://schemas.openxmlformats.org/officeDocument/2006/relationships/image" Target="../media/image21.tif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tif"/><Relationship Id="rId11" Type="http://schemas.openxmlformats.org/officeDocument/2006/relationships/image" Target="../media/image20.tif"/><Relationship Id="rId5" Type="http://schemas.openxmlformats.org/officeDocument/2006/relationships/image" Target="../media/image14.tif"/><Relationship Id="rId15" Type="http://schemas.openxmlformats.org/officeDocument/2006/relationships/image" Target="../media/image24.jpeg"/><Relationship Id="rId10" Type="http://schemas.openxmlformats.org/officeDocument/2006/relationships/image" Target="../media/image19.tif"/><Relationship Id="rId4" Type="http://schemas.openxmlformats.org/officeDocument/2006/relationships/image" Target="../media/image13.png"/><Relationship Id="rId9" Type="http://schemas.openxmlformats.org/officeDocument/2006/relationships/image" Target="../media/image18.tif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E628142-7DFD-40EF-8F29-B030C17335E6}"/>
              </a:ext>
            </a:extLst>
          </p:cNvPr>
          <p:cNvSpPr/>
          <p:nvPr/>
        </p:nvSpPr>
        <p:spPr>
          <a:xfrm>
            <a:off x="-611692" y="975120"/>
            <a:ext cx="12753291" cy="4915018"/>
          </a:xfrm>
          <a:custGeom>
            <a:avLst/>
            <a:gdLst>
              <a:gd name="connsiteX0" fmla="*/ 2457509 w 12753291"/>
              <a:gd name="connsiteY0" fmla="*/ 0 h 4915018"/>
              <a:gd name="connsiteX1" fmla="*/ 4618410 w 12753291"/>
              <a:gd name="connsiteY1" fmla="*/ 1286114 h 4915018"/>
              <a:gd name="connsiteX2" fmla="*/ 4626494 w 12753291"/>
              <a:gd name="connsiteY2" fmla="*/ 1302894 h 4915018"/>
              <a:gd name="connsiteX3" fmla="*/ 12753291 w 12753291"/>
              <a:gd name="connsiteY3" fmla="*/ 1302894 h 4915018"/>
              <a:gd name="connsiteX4" fmla="*/ 12753291 w 12753291"/>
              <a:gd name="connsiteY4" fmla="*/ 3624936 h 4915018"/>
              <a:gd name="connsiteX5" fmla="*/ 4620322 w 12753291"/>
              <a:gd name="connsiteY5" fmla="*/ 3624936 h 4915018"/>
              <a:gd name="connsiteX6" fmla="*/ 4618410 w 12753291"/>
              <a:gd name="connsiteY6" fmla="*/ 3628904 h 4915018"/>
              <a:gd name="connsiteX7" fmla="*/ 2457509 w 12753291"/>
              <a:gd name="connsiteY7" fmla="*/ 4915018 h 4915018"/>
              <a:gd name="connsiteX8" fmla="*/ 0 w 12753291"/>
              <a:gd name="connsiteY8" fmla="*/ 2457509 h 4915018"/>
              <a:gd name="connsiteX9" fmla="*/ 2457509 w 12753291"/>
              <a:gd name="connsiteY9" fmla="*/ 0 h 491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53291" h="4915018">
                <a:moveTo>
                  <a:pt x="2457509" y="0"/>
                </a:moveTo>
                <a:cubicBezTo>
                  <a:pt x="3390615" y="0"/>
                  <a:pt x="4202258" y="520047"/>
                  <a:pt x="4618410" y="1286114"/>
                </a:cubicBezTo>
                <a:lnTo>
                  <a:pt x="4626494" y="1302894"/>
                </a:lnTo>
                <a:lnTo>
                  <a:pt x="12753291" y="1302894"/>
                </a:lnTo>
                <a:lnTo>
                  <a:pt x="12753291" y="3624936"/>
                </a:lnTo>
                <a:lnTo>
                  <a:pt x="4620322" y="3624936"/>
                </a:lnTo>
                <a:lnTo>
                  <a:pt x="4618410" y="3628904"/>
                </a:lnTo>
                <a:cubicBezTo>
                  <a:pt x="4202258" y="4394972"/>
                  <a:pt x="3390615" y="4915018"/>
                  <a:pt x="2457509" y="4915018"/>
                </a:cubicBezTo>
                <a:cubicBezTo>
                  <a:pt x="1100264" y="4915018"/>
                  <a:pt x="0" y="3814754"/>
                  <a:pt x="0" y="2457509"/>
                </a:cubicBezTo>
                <a:cubicBezTo>
                  <a:pt x="0" y="1100264"/>
                  <a:pt x="1100264" y="0"/>
                  <a:pt x="24575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9D42D31-A77A-491F-9C3C-5A07F5F51547}"/>
              </a:ext>
            </a:extLst>
          </p:cNvPr>
          <p:cNvSpPr/>
          <p:nvPr/>
        </p:nvSpPr>
        <p:spPr>
          <a:xfrm>
            <a:off x="-348279" y="1231696"/>
            <a:ext cx="12561318" cy="4394608"/>
          </a:xfrm>
          <a:custGeom>
            <a:avLst/>
            <a:gdLst>
              <a:gd name="connsiteX0" fmla="*/ 2160588 w 12351422"/>
              <a:gd name="connsiteY0" fmla="*/ 0 h 4321176"/>
              <a:gd name="connsiteX1" fmla="*/ 4060405 w 12351422"/>
              <a:gd name="connsiteY1" fmla="*/ 1130723 h 4321176"/>
              <a:gd name="connsiteX2" fmla="*/ 4095448 w 12351422"/>
              <a:gd name="connsiteY2" fmla="*/ 1203467 h 4321176"/>
              <a:gd name="connsiteX3" fmla="*/ 12351422 w 12351422"/>
              <a:gd name="connsiteY3" fmla="*/ 1203467 h 4321176"/>
              <a:gd name="connsiteX4" fmla="*/ 12351422 w 12351422"/>
              <a:gd name="connsiteY4" fmla="*/ 3117709 h 4321176"/>
              <a:gd name="connsiteX5" fmla="*/ 4095448 w 12351422"/>
              <a:gd name="connsiteY5" fmla="*/ 3117709 h 4321176"/>
              <a:gd name="connsiteX6" fmla="*/ 4060405 w 12351422"/>
              <a:gd name="connsiteY6" fmla="*/ 3190453 h 4321176"/>
              <a:gd name="connsiteX7" fmla="*/ 2160588 w 12351422"/>
              <a:gd name="connsiteY7" fmla="*/ 4321176 h 4321176"/>
              <a:gd name="connsiteX8" fmla="*/ 0 w 12351422"/>
              <a:gd name="connsiteY8" fmla="*/ 2160588 h 4321176"/>
              <a:gd name="connsiteX9" fmla="*/ 2160588 w 12351422"/>
              <a:gd name="connsiteY9" fmla="*/ 0 h 43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51422" h="4321176">
                <a:moveTo>
                  <a:pt x="2160588" y="0"/>
                </a:moveTo>
                <a:cubicBezTo>
                  <a:pt x="2980954" y="0"/>
                  <a:pt x="3694532" y="457214"/>
                  <a:pt x="4060405" y="1130723"/>
                </a:cubicBezTo>
                <a:lnTo>
                  <a:pt x="4095448" y="1203467"/>
                </a:lnTo>
                <a:lnTo>
                  <a:pt x="12351422" y="1203467"/>
                </a:lnTo>
                <a:lnTo>
                  <a:pt x="12351422" y="3117709"/>
                </a:lnTo>
                <a:lnTo>
                  <a:pt x="4095448" y="3117709"/>
                </a:lnTo>
                <a:lnTo>
                  <a:pt x="4060405" y="3190453"/>
                </a:lnTo>
                <a:cubicBezTo>
                  <a:pt x="3694532" y="3863963"/>
                  <a:pt x="2980954" y="4321176"/>
                  <a:pt x="2160588" y="4321176"/>
                </a:cubicBezTo>
                <a:cubicBezTo>
                  <a:pt x="967328" y="4321176"/>
                  <a:pt x="0" y="3353848"/>
                  <a:pt x="0" y="2160588"/>
                </a:cubicBezTo>
                <a:cubicBezTo>
                  <a:pt x="0" y="967328"/>
                  <a:pt x="967328" y="0"/>
                  <a:pt x="2160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EA49194-DA84-431E-90D8-FE7FDEED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319" y="2257944"/>
            <a:ext cx="2342112" cy="2342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5C0D3-E2DC-4A7D-A39A-7B36CE71E912}"/>
              </a:ext>
            </a:extLst>
          </p:cNvPr>
          <p:cNvSpPr txBox="1"/>
          <p:nvPr/>
        </p:nvSpPr>
        <p:spPr>
          <a:xfrm>
            <a:off x="6782766" y="2967335"/>
            <a:ext cx="5195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spc="300" dirty="0">
                <a:solidFill>
                  <a:schemeClr val="bg1"/>
                </a:solidFill>
                <a:latin typeface="Inter ExtraBold" panose="020B0502030000000004" pitchFamily="34" charset="0"/>
              </a:rPr>
              <a:t>Session 3: Finding the fit – the role of government and not-for-profit organisations </a:t>
            </a:r>
            <a:endParaRPr lang="en-US" sz="2000" spc="300" dirty="0">
              <a:solidFill>
                <a:schemeClr val="bg1"/>
              </a:solidFill>
              <a:latin typeface="Inter ExtraBold" panose="020B050203000000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F39D8-EF84-4339-A6C3-8828A638E03B}"/>
              </a:ext>
            </a:extLst>
          </p:cNvPr>
          <p:cNvSpPr txBox="1"/>
          <p:nvPr/>
        </p:nvSpPr>
        <p:spPr>
          <a:xfrm>
            <a:off x="7206857" y="4718875"/>
            <a:ext cx="44710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  <a:latin typeface="Inter ExtraBold" panose="020B0502030000000004" pitchFamily="34" charset="0"/>
                <a:ea typeface="Inter ExtraBold" panose="020B0502030000000004" pitchFamily="34" charset="0"/>
                <a:cs typeface="Segoe UI Semibold" panose="020B0702040204020203" pitchFamily="34" charset="0"/>
              </a:rPr>
              <a:t>A/Prof Ben Lyons </a:t>
            </a:r>
          </a:p>
          <a:p>
            <a:pPr algn="r"/>
            <a:r>
              <a:rPr lang="en-US" sz="1600" dirty="0">
                <a:solidFill>
                  <a:schemeClr val="accent1"/>
                </a:solidFill>
                <a:latin typeface="Inter ExtraBold" panose="020B0502030000000004" pitchFamily="34" charset="0"/>
                <a:ea typeface="Inter ExtraBold" panose="020B0502030000000004" pitchFamily="34" charset="0"/>
                <a:cs typeface="Segoe UI Semibold" panose="020B0702040204020203" pitchFamily="34" charset="0"/>
              </a:rPr>
              <a:t>Director, Rural Economies Centre of Excellence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Inter ExtraBold" panose="020B0502030000000004" pitchFamily="34" charset="0"/>
              <a:ea typeface="Inter ExtraBold" panose="020B0502030000000004" pitchFamily="34" charset="0"/>
              <a:cs typeface="Segoe UI Semibold" panose="020B0702040204020203" pitchFamily="34" charset="0"/>
            </a:endParaRPr>
          </a:p>
          <a:p>
            <a:pPr algn="r"/>
            <a:endParaRPr lang="en-US" sz="2400" dirty="0">
              <a:solidFill>
                <a:schemeClr val="accent1"/>
              </a:solidFill>
              <a:latin typeface="Inter ExtraBold" panose="020B0502030000000004" pitchFamily="34" charset="0"/>
              <a:ea typeface="Inter ExtraBold" panose="020B05020300000000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151281-AEDF-48FA-9867-D239636B80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3" r="21523"/>
          <a:stretch/>
        </p:blipFill>
        <p:spPr>
          <a:xfrm>
            <a:off x="0" y="1"/>
            <a:ext cx="6320074" cy="6865258"/>
          </a:xfrm>
        </p:spPr>
      </p:pic>
    </p:spTree>
    <p:extLst>
      <p:ext uri="{BB962C8B-B14F-4D97-AF65-F5344CB8AC3E}">
        <p14:creationId xmlns:p14="http://schemas.microsoft.com/office/powerpoint/2010/main" val="4279062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EC03E10-147F-41A5-B6C5-EC44A3AD3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"/>
            <a:ext cx="12192000" cy="68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3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BADED37-D952-4446-895E-8F1EE5BF3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"/>
            <a:ext cx="12192000" cy="68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69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engineering drawing, map&#10;&#10;Description automatically generated">
            <a:extLst>
              <a:ext uri="{FF2B5EF4-FFF2-40B4-BE49-F238E27FC236}">
                <a16:creationId xmlns:a16="http://schemas.microsoft.com/office/drawing/2014/main" id="{07ACDD37-24BA-4936-87B2-B6DE1A945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"/>
            <a:ext cx="12192000" cy="68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00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40471EEC-5AC0-4C48-9E1F-F397332FC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49"/>
            <a:ext cx="12192000" cy="68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1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522D35-4656-406C-A222-5FB46B0F7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4" y="1881379"/>
            <a:ext cx="6011007" cy="328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3441B6-6186-4A68-BA21-0E9175D1A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84" y="1867092"/>
            <a:ext cx="6022010" cy="32859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CE438E-2EE4-4F58-A1BD-3EDA093C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16" y="112953"/>
            <a:ext cx="11466369" cy="847563"/>
          </a:xfrm>
        </p:spPr>
        <p:txBody>
          <a:bodyPr/>
          <a:lstStyle/>
          <a:p>
            <a:r>
              <a:rPr lang="en-AU" sz="3200" dirty="0"/>
              <a:t>Quilpie Wellspring: a community resilience project</a:t>
            </a:r>
          </a:p>
        </p:txBody>
      </p:sp>
    </p:spTree>
    <p:extLst>
      <p:ext uri="{BB962C8B-B14F-4D97-AF65-F5344CB8AC3E}">
        <p14:creationId xmlns:p14="http://schemas.microsoft.com/office/powerpoint/2010/main" val="112182220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591868-5C8B-400A-8A7D-38887F51A2F8}"/>
              </a:ext>
            </a:extLst>
          </p:cNvPr>
          <p:cNvSpPr/>
          <p:nvPr/>
        </p:nvSpPr>
        <p:spPr>
          <a:xfrm>
            <a:off x="0" y="0"/>
            <a:ext cx="12191999" cy="5021943"/>
          </a:xfrm>
          <a:prstGeom prst="rect">
            <a:avLst/>
          </a:prstGeom>
          <a:solidFill>
            <a:schemeClr val="tx1">
              <a:lumMod val="75000"/>
              <a:lumOff val="2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EAE9E4-320C-4EBC-A547-0CB3C17D713F}"/>
              </a:ext>
            </a:extLst>
          </p:cNvPr>
          <p:cNvSpPr txBox="1"/>
          <p:nvPr/>
        </p:nvSpPr>
        <p:spPr>
          <a:xfrm>
            <a:off x="1485902" y="1914173"/>
            <a:ext cx="9220198" cy="78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Inter Light" panose="020B05020300000000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Sed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perspiciatis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natus</a:t>
            </a:r>
            <a:r>
              <a:rPr lang="en-US" dirty="0">
                <a:solidFill>
                  <a:schemeClr val="bg1"/>
                </a:solidFill>
              </a:rPr>
              <a:t> error sit </a:t>
            </a:r>
            <a:r>
              <a:rPr lang="en-US" dirty="0" err="1">
                <a:solidFill>
                  <a:schemeClr val="bg1"/>
                </a:solidFill>
              </a:rPr>
              <a:t>voluptatem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accusantium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doloremque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laudantium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totam</a:t>
            </a:r>
            <a:r>
              <a:rPr lang="en-US" dirty="0">
                <a:solidFill>
                  <a:schemeClr val="bg1"/>
                </a:solidFill>
              </a:rPr>
              <a:t> rem </a:t>
            </a:r>
            <a:r>
              <a:rPr lang="en-US" dirty="0" err="1">
                <a:solidFill>
                  <a:schemeClr val="bg1"/>
                </a:solidFill>
              </a:rPr>
              <a:t>aperiam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eaque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ipsa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quae</a:t>
            </a:r>
            <a:r>
              <a:rPr lang="en-US" dirty="0">
                <a:solidFill>
                  <a:schemeClr val="bg1"/>
                </a:solidFill>
              </a:rPr>
              <a:t> ab </a:t>
            </a:r>
            <a:r>
              <a:rPr lang="en-US" dirty="0" err="1">
                <a:solidFill>
                  <a:schemeClr val="bg1"/>
                </a:solidFill>
              </a:rPr>
              <a:t>illo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inventore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veritatis</a:t>
            </a:r>
            <a:r>
              <a:rPr lang="en-US" dirty="0">
                <a:solidFill>
                  <a:schemeClr val="bg1"/>
                </a:solidFill>
              </a:rPr>
              <a:t> et quasi </a:t>
            </a:r>
            <a:r>
              <a:rPr lang="en-US" dirty="0" err="1">
                <a:solidFill>
                  <a:schemeClr val="bg1"/>
                </a:solidFill>
              </a:rPr>
              <a:t>architecto</a:t>
            </a:r>
            <a:r>
              <a:rPr lang="en-US" dirty="0">
                <a:solidFill>
                  <a:schemeClr val="bg1"/>
                </a:solidFill>
              </a:rPr>
              <a:t> beatae vitae dicta sunt ex </a:t>
            </a:r>
            <a:r>
              <a:rPr lang="en-US" dirty="0" err="1">
                <a:solidFill>
                  <a:schemeClr val="bg1"/>
                </a:solidFill>
              </a:rPr>
              <a:t>voluptatem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accusantium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doloremque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laudantium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totam</a:t>
            </a:r>
            <a:r>
              <a:rPr lang="en-US" dirty="0">
                <a:solidFill>
                  <a:schemeClr val="bg1"/>
                </a:solidFill>
              </a:rPr>
              <a:t> rem </a:t>
            </a:r>
            <a:r>
              <a:rPr lang="en-US" dirty="0" err="1">
                <a:solidFill>
                  <a:schemeClr val="bg1"/>
                </a:solidFill>
              </a:rPr>
              <a:t>aperiam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eaque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ipsa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quae</a:t>
            </a:r>
            <a:r>
              <a:rPr lang="en-US" dirty="0">
                <a:solidFill>
                  <a:schemeClr val="bg1"/>
                </a:solidFill>
              </a:rPr>
              <a:t> ab </a:t>
            </a:r>
            <a:r>
              <a:rPr lang="en-US" dirty="0" err="1">
                <a:solidFill>
                  <a:schemeClr val="bg1"/>
                </a:solidFill>
              </a:rPr>
              <a:t>illo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inventore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veritatis</a:t>
            </a:r>
            <a:r>
              <a:rPr lang="en-US" dirty="0">
                <a:solidFill>
                  <a:schemeClr val="bg1"/>
                </a:solidFill>
              </a:rPr>
              <a:t> et quasi </a:t>
            </a:r>
            <a:r>
              <a:rPr lang="en-US" dirty="0" err="1">
                <a:solidFill>
                  <a:schemeClr val="bg1"/>
                </a:solidFill>
              </a:rPr>
              <a:t>architecto</a:t>
            </a:r>
            <a:r>
              <a:rPr lang="en-US" dirty="0">
                <a:solidFill>
                  <a:schemeClr val="bg1"/>
                </a:solidFill>
              </a:rPr>
              <a:t> beatae vitae </a:t>
            </a:r>
            <a:r>
              <a:rPr lang="en-US" dirty="0" err="1">
                <a:solidFill>
                  <a:schemeClr val="bg1"/>
                </a:solidFill>
              </a:rPr>
              <a:t>plicabo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C943785-700D-42D6-AA22-D0486BAC45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 b="13408"/>
          <a:stretch/>
        </p:blipFill>
        <p:spPr>
          <a:xfrm>
            <a:off x="-4008" y="0"/>
            <a:ext cx="12191999" cy="5021943"/>
          </a:xfr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DB4B5FE5-96A1-4870-9BF6-AD86B5766A70}"/>
              </a:ext>
            </a:extLst>
          </p:cNvPr>
          <p:cNvGrpSpPr/>
          <p:nvPr/>
        </p:nvGrpSpPr>
        <p:grpSpPr>
          <a:xfrm>
            <a:off x="2326921" y="3072666"/>
            <a:ext cx="1301477" cy="299184"/>
            <a:chOff x="2326921" y="2658529"/>
            <a:chExt cx="1301477" cy="29918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7543E99-812D-4160-A2C5-4816E7170B20}"/>
                </a:ext>
              </a:extLst>
            </p:cNvPr>
            <p:cNvSpPr txBox="1"/>
            <p:nvPr/>
          </p:nvSpPr>
          <p:spPr>
            <a:xfrm>
              <a:off x="2584745" y="2658529"/>
              <a:ext cx="104365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ExtraBold" panose="020B0502030000000004" pitchFamily="34" charset="0"/>
                  <a:ea typeface="Inter ExtraBold" panose="020B0502030000000004" pitchFamily="34" charset="0"/>
                </a:rPr>
                <a:t>vitae dicta </a:t>
              </a:r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623F9DC6-36EE-4AEA-B64F-93357BCA6B33}"/>
                </a:ext>
              </a:extLst>
            </p:cNvPr>
            <p:cNvSpPr/>
            <p:nvPr/>
          </p:nvSpPr>
          <p:spPr>
            <a:xfrm>
              <a:off x="2326921" y="2750055"/>
              <a:ext cx="185726" cy="12309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ExtraBold" panose="020B0502030000000004" pitchFamily="34" charset="0"/>
                <a:ea typeface="Inter ExtraBold" panose="020B05020300000000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42E04F5-80D1-47E6-A37E-9E5E61255866}"/>
              </a:ext>
            </a:extLst>
          </p:cNvPr>
          <p:cNvSpPr txBox="1"/>
          <p:nvPr/>
        </p:nvSpPr>
        <p:spPr>
          <a:xfrm>
            <a:off x="323959" y="5139103"/>
            <a:ext cx="926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latin typeface="Inter ExtraBold" panose="020B0502030000000004" pitchFamily="34" charset="0"/>
              </a:rPr>
              <a:t>What is the role of government or NGOs?</a:t>
            </a:r>
            <a:endParaRPr lang="en-US" sz="4000" dirty="0">
              <a:latin typeface="Inter ExtraBold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9899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20BE3-14A6-4825-9754-6FFE2D0C3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b="175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30BD521-A547-4F9D-B8DD-46314EF5352D}"/>
              </a:ext>
            </a:extLst>
          </p:cNvPr>
          <p:cNvGrpSpPr/>
          <p:nvPr/>
        </p:nvGrpSpPr>
        <p:grpSpPr>
          <a:xfrm>
            <a:off x="2198519" y="1851026"/>
            <a:ext cx="7794962" cy="3862445"/>
            <a:chOff x="1823547" y="2017304"/>
            <a:chExt cx="8544906" cy="4234046"/>
          </a:xfrm>
          <a:gradFill flip="none" rotWithShape="1">
            <a:gsLst>
              <a:gs pos="100000">
                <a:schemeClr val="accent1"/>
              </a:gs>
              <a:gs pos="9000">
                <a:schemeClr val="accent2">
                  <a:lumMod val="60000"/>
                  <a:lumOff val="40000"/>
                </a:schemeClr>
              </a:gs>
            </a:gsLst>
            <a:lin ang="5400000" scaled="1"/>
            <a:tileRect/>
          </a:gradFill>
        </p:grpSpPr>
        <p:sp>
          <p:nvSpPr>
            <p:cNvPr id="59" name="Freeform 2">
              <a:extLst>
                <a:ext uri="{FF2B5EF4-FFF2-40B4-BE49-F238E27FC236}">
                  <a16:creationId xmlns:a16="http://schemas.microsoft.com/office/drawing/2014/main" id="{1CAE7E76-AA15-4BE9-8EFC-6E09C103E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055" y="27369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0" name="Freeform 3">
              <a:extLst>
                <a:ext uri="{FF2B5EF4-FFF2-40B4-BE49-F238E27FC236}">
                  <a16:creationId xmlns:a16="http://schemas.microsoft.com/office/drawing/2014/main" id="{9FB60A79-4784-425B-941F-E9C69D1462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1544" y="2364975"/>
              <a:ext cx="4909177" cy="3270538"/>
            </a:xfrm>
            <a:custGeom>
              <a:avLst/>
              <a:gdLst>
                <a:gd name="T0" fmla="*/ 1878 w 2059"/>
                <a:gd name="T1" fmla="*/ 154 h 1371"/>
                <a:gd name="T2" fmla="*/ 1775 w 2059"/>
                <a:gd name="T3" fmla="*/ 162 h 1371"/>
                <a:gd name="T4" fmla="*/ 1593 w 2059"/>
                <a:gd name="T5" fmla="*/ 102 h 1371"/>
                <a:gd name="T6" fmla="*/ 1447 w 2059"/>
                <a:gd name="T7" fmla="*/ 122 h 1371"/>
                <a:gd name="T8" fmla="*/ 1296 w 2059"/>
                <a:gd name="T9" fmla="*/ 86 h 1371"/>
                <a:gd name="T10" fmla="*/ 1237 w 2059"/>
                <a:gd name="T11" fmla="*/ 24 h 1371"/>
                <a:gd name="T12" fmla="*/ 1060 w 2059"/>
                <a:gd name="T13" fmla="*/ 49 h 1371"/>
                <a:gd name="T14" fmla="*/ 937 w 2059"/>
                <a:gd name="T15" fmla="*/ 116 h 1371"/>
                <a:gd name="T16" fmla="*/ 925 w 2059"/>
                <a:gd name="T17" fmla="*/ 168 h 1371"/>
                <a:gd name="T18" fmla="*/ 901 w 2059"/>
                <a:gd name="T19" fmla="*/ 193 h 1371"/>
                <a:gd name="T20" fmla="*/ 843 w 2059"/>
                <a:gd name="T21" fmla="*/ 139 h 1371"/>
                <a:gd name="T22" fmla="*/ 771 w 2059"/>
                <a:gd name="T23" fmla="*/ 179 h 1371"/>
                <a:gd name="T24" fmla="*/ 628 w 2059"/>
                <a:gd name="T25" fmla="*/ 204 h 1371"/>
                <a:gd name="T26" fmla="*/ 604 w 2059"/>
                <a:gd name="T27" fmla="*/ 215 h 1371"/>
                <a:gd name="T28" fmla="*/ 515 w 2059"/>
                <a:gd name="T29" fmla="*/ 232 h 1371"/>
                <a:gd name="T30" fmla="*/ 492 w 2059"/>
                <a:gd name="T31" fmla="*/ 153 h 1371"/>
                <a:gd name="T32" fmla="*/ 393 w 2059"/>
                <a:gd name="T33" fmla="*/ 138 h 1371"/>
                <a:gd name="T34" fmla="*/ 296 w 2059"/>
                <a:gd name="T35" fmla="*/ 230 h 1371"/>
                <a:gd name="T36" fmla="*/ 231 w 2059"/>
                <a:gd name="T37" fmla="*/ 334 h 1371"/>
                <a:gd name="T38" fmla="*/ 350 w 2059"/>
                <a:gd name="T39" fmla="*/ 329 h 1371"/>
                <a:gd name="T40" fmla="*/ 383 w 2059"/>
                <a:gd name="T41" fmla="*/ 292 h 1371"/>
                <a:gd name="T42" fmla="*/ 411 w 2059"/>
                <a:gd name="T43" fmla="*/ 343 h 1371"/>
                <a:gd name="T44" fmla="*/ 286 w 2059"/>
                <a:gd name="T45" fmla="*/ 402 h 1371"/>
                <a:gd name="T46" fmla="*/ 232 w 2059"/>
                <a:gd name="T47" fmla="*/ 410 h 1371"/>
                <a:gd name="T48" fmla="*/ 148 w 2059"/>
                <a:gd name="T49" fmla="*/ 540 h 1371"/>
                <a:gd name="T50" fmla="*/ 142 w 2059"/>
                <a:gd name="T51" fmla="*/ 618 h 1371"/>
                <a:gd name="T52" fmla="*/ 331 w 2059"/>
                <a:gd name="T53" fmla="*/ 600 h 1371"/>
                <a:gd name="T54" fmla="*/ 364 w 2059"/>
                <a:gd name="T55" fmla="*/ 568 h 1371"/>
                <a:gd name="T56" fmla="*/ 452 w 2059"/>
                <a:gd name="T57" fmla="*/ 534 h 1371"/>
                <a:gd name="T58" fmla="*/ 556 w 2059"/>
                <a:gd name="T59" fmla="*/ 494 h 1371"/>
                <a:gd name="T60" fmla="*/ 436 w 2059"/>
                <a:gd name="T61" fmla="*/ 590 h 1371"/>
                <a:gd name="T62" fmla="*/ 468 w 2059"/>
                <a:gd name="T63" fmla="*/ 678 h 1371"/>
                <a:gd name="T64" fmla="*/ 273 w 2059"/>
                <a:gd name="T65" fmla="*/ 612 h 1371"/>
                <a:gd name="T66" fmla="*/ 69 w 2059"/>
                <a:gd name="T67" fmla="*/ 700 h 1371"/>
                <a:gd name="T68" fmla="*/ 197 w 2059"/>
                <a:gd name="T69" fmla="*/ 939 h 1371"/>
                <a:gd name="T70" fmla="*/ 296 w 2059"/>
                <a:gd name="T71" fmla="*/ 1156 h 1371"/>
                <a:gd name="T72" fmla="*/ 491 w 2059"/>
                <a:gd name="T73" fmla="*/ 1278 h 1371"/>
                <a:gd name="T74" fmla="*/ 569 w 2059"/>
                <a:gd name="T75" fmla="*/ 1029 h 1371"/>
                <a:gd name="T76" fmla="*/ 595 w 2059"/>
                <a:gd name="T77" fmla="*/ 874 h 1371"/>
                <a:gd name="T78" fmla="*/ 562 w 2059"/>
                <a:gd name="T79" fmla="*/ 795 h 1371"/>
                <a:gd name="T80" fmla="*/ 728 w 2059"/>
                <a:gd name="T81" fmla="*/ 732 h 1371"/>
                <a:gd name="T82" fmla="*/ 667 w 2059"/>
                <a:gd name="T83" fmla="*/ 694 h 1371"/>
                <a:gd name="T84" fmla="*/ 862 w 2059"/>
                <a:gd name="T85" fmla="*/ 776 h 1371"/>
                <a:gd name="T86" fmla="*/ 983 w 2059"/>
                <a:gd name="T87" fmla="*/ 840 h 1371"/>
                <a:gd name="T88" fmla="*/ 1126 w 2059"/>
                <a:gd name="T89" fmla="*/ 835 h 1371"/>
                <a:gd name="T90" fmla="*/ 1190 w 2059"/>
                <a:gd name="T91" fmla="*/ 977 h 1371"/>
                <a:gd name="T92" fmla="*/ 1246 w 2059"/>
                <a:gd name="T93" fmla="*/ 889 h 1371"/>
                <a:gd name="T94" fmla="*/ 1373 w 2059"/>
                <a:gd name="T95" fmla="*/ 696 h 1371"/>
                <a:gd name="T96" fmla="*/ 1331 w 2059"/>
                <a:gd name="T97" fmla="*/ 598 h 1371"/>
                <a:gd name="T98" fmla="*/ 1404 w 2059"/>
                <a:gd name="T99" fmla="*/ 586 h 1371"/>
                <a:gd name="T100" fmla="*/ 1437 w 2059"/>
                <a:gd name="T101" fmla="*/ 582 h 1371"/>
                <a:gd name="T102" fmla="*/ 1510 w 2059"/>
                <a:gd name="T103" fmla="*/ 392 h 1371"/>
                <a:gd name="T104" fmla="*/ 1758 w 2059"/>
                <a:gd name="T105" fmla="*/ 296 h 1371"/>
                <a:gd name="T106" fmla="*/ 1727 w 2059"/>
                <a:gd name="T107" fmla="*/ 353 h 1371"/>
                <a:gd name="T108" fmla="*/ 1780 w 2059"/>
                <a:gd name="T109" fmla="*/ 348 h 1371"/>
                <a:gd name="T110" fmla="*/ 1953 w 2059"/>
                <a:gd name="T111" fmla="*/ 270 h 1371"/>
                <a:gd name="T112" fmla="*/ 2028 w 2059"/>
                <a:gd name="T113" fmla="*/ 251 h 1371"/>
                <a:gd name="T114" fmla="*/ 658 w 2059"/>
                <a:gd name="T115" fmla="*/ 590 h 1371"/>
                <a:gd name="T116" fmla="*/ 687 w 2059"/>
                <a:gd name="T117" fmla="*/ 546 h 1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59" h="1371">
                  <a:moveTo>
                    <a:pt x="2059" y="223"/>
                  </a:moveTo>
                  <a:cubicBezTo>
                    <a:pt x="2059" y="216"/>
                    <a:pt x="2050" y="214"/>
                    <a:pt x="2045" y="210"/>
                  </a:cubicBezTo>
                  <a:cubicBezTo>
                    <a:pt x="2042" y="208"/>
                    <a:pt x="2038" y="208"/>
                    <a:pt x="2034" y="207"/>
                  </a:cubicBezTo>
                  <a:cubicBezTo>
                    <a:pt x="2024" y="203"/>
                    <a:pt x="2017" y="200"/>
                    <a:pt x="2018" y="218"/>
                  </a:cubicBezTo>
                  <a:cubicBezTo>
                    <a:pt x="2012" y="205"/>
                    <a:pt x="2006" y="194"/>
                    <a:pt x="1994" y="188"/>
                  </a:cubicBezTo>
                  <a:cubicBezTo>
                    <a:pt x="1989" y="186"/>
                    <a:pt x="1984" y="185"/>
                    <a:pt x="1979" y="182"/>
                  </a:cubicBezTo>
                  <a:cubicBezTo>
                    <a:pt x="1952" y="167"/>
                    <a:pt x="1924" y="152"/>
                    <a:pt x="1891" y="156"/>
                  </a:cubicBezTo>
                  <a:cubicBezTo>
                    <a:pt x="1887" y="157"/>
                    <a:pt x="1882" y="157"/>
                    <a:pt x="1878" y="154"/>
                  </a:cubicBezTo>
                  <a:cubicBezTo>
                    <a:pt x="1874" y="151"/>
                    <a:pt x="1869" y="149"/>
                    <a:pt x="1866" y="152"/>
                  </a:cubicBezTo>
                  <a:cubicBezTo>
                    <a:pt x="1862" y="156"/>
                    <a:pt x="1864" y="161"/>
                    <a:pt x="1867" y="166"/>
                  </a:cubicBezTo>
                  <a:cubicBezTo>
                    <a:pt x="1869" y="168"/>
                    <a:pt x="1872" y="171"/>
                    <a:pt x="1867" y="174"/>
                  </a:cubicBezTo>
                  <a:cubicBezTo>
                    <a:pt x="1861" y="178"/>
                    <a:pt x="1843" y="170"/>
                    <a:pt x="1842" y="163"/>
                  </a:cubicBezTo>
                  <a:cubicBezTo>
                    <a:pt x="1844" y="160"/>
                    <a:pt x="1851" y="165"/>
                    <a:pt x="1852" y="156"/>
                  </a:cubicBezTo>
                  <a:cubicBezTo>
                    <a:pt x="1845" y="158"/>
                    <a:pt x="1839" y="152"/>
                    <a:pt x="1833" y="160"/>
                  </a:cubicBezTo>
                  <a:cubicBezTo>
                    <a:pt x="1831" y="163"/>
                    <a:pt x="1823" y="165"/>
                    <a:pt x="1820" y="164"/>
                  </a:cubicBezTo>
                  <a:cubicBezTo>
                    <a:pt x="1805" y="158"/>
                    <a:pt x="1790" y="163"/>
                    <a:pt x="1775" y="162"/>
                  </a:cubicBezTo>
                  <a:cubicBezTo>
                    <a:pt x="1769" y="161"/>
                    <a:pt x="1753" y="165"/>
                    <a:pt x="1758" y="148"/>
                  </a:cubicBezTo>
                  <a:cubicBezTo>
                    <a:pt x="1759" y="146"/>
                    <a:pt x="1754" y="140"/>
                    <a:pt x="1751" y="139"/>
                  </a:cubicBezTo>
                  <a:cubicBezTo>
                    <a:pt x="1741" y="137"/>
                    <a:pt x="1731" y="130"/>
                    <a:pt x="1720" y="134"/>
                  </a:cubicBezTo>
                  <a:cubicBezTo>
                    <a:pt x="1694" y="145"/>
                    <a:pt x="1672" y="129"/>
                    <a:pt x="1649" y="123"/>
                  </a:cubicBezTo>
                  <a:cubicBezTo>
                    <a:pt x="1651" y="118"/>
                    <a:pt x="1659" y="122"/>
                    <a:pt x="1656" y="115"/>
                  </a:cubicBezTo>
                  <a:cubicBezTo>
                    <a:pt x="1654" y="111"/>
                    <a:pt x="1628" y="111"/>
                    <a:pt x="1624" y="115"/>
                  </a:cubicBezTo>
                  <a:cubicBezTo>
                    <a:pt x="1621" y="119"/>
                    <a:pt x="1618" y="122"/>
                    <a:pt x="1614" y="123"/>
                  </a:cubicBezTo>
                  <a:cubicBezTo>
                    <a:pt x="1611" y="111"/>
                    <a:pt x="1605" y="104"/>
                    <a:pt x="1593" y="102"/>
                  </a:cubicBezTo>
                  <a:cubicBezTo>
                    <a:pt x="1577" y="99"/>
                    <a:pt x="1564" y="107"/>
                    <a:pt x="1549" y="110"/>
                  </a:cubicBezTo>
                  <a:cubicBezTo>
                    <a:pt x="1553" y="115"/>
                    <a:pt x="1559" y="118"/>
                    <a:pt x="1557" y="124"/>
                  </a:cubicBezTo>
                  <a:cubicBezTo>
                    <a:pt x="1556" y="128"/>
                    <a:pt x="1549" y="124"/>
                    <a:pt x="1547" y="126"/>
                  </a:cubicBezTo>
                  <a:cubicBezTo>
                    <a:pt x="1539" y="134"/>
                    <a:pt x="1532" y="128"/>
                    <a:pt x="1524" y="126"/>
                  </a:cubicBezTo>
                  <a:cubicBezTo>
                    <a:pt x="1512" y="124"/>
                    <a:pt x="1498" y="131"/>
                    <a:pt x="1486" y="121"/>
                  </a:cubicBezTo>
                  <a:cubicBezTo>
                    <a:pt x="1481" y="117"/>
                    <a:pt x="1481" y="125"/>
                    <a:pt x="1479" y="128"/>
                  </a:cubicBezTo>
                  <a:cubicBezTo>
                    <a:pt x="1475" y="134"/>
                    <a:pt x="1470" y="143"/>
                    <a:pt x="1461" y="136"/>
                  </a:cubicBezTo>
                  <a:cubicBezTo>
                    <a:pt x="1455" y="133"/>
                    <a:pt x="1451" y="127"/>
                    <a:pt x="1447" y="122"/>
                  </a:cubicBezTo>
                  <a:cubicBezTo>
                    <a:pt x="1446" y="120"/>
                    <a:pt x="1443" y="118"/>
                    <a:pt x="1445" y="114"/>
                  </a:cubicBezTo>
                  <a:cubicBezTo>
                    <a:pt x="1452" y="101"/>
                    <a:pt x="1444" y="87"/>
                    <a:pt x="1430" y="89"/>
                  </a:cubicBezTo>
                  <a:cubicBezTo>
                    <a:pt x="1424" y="89"/>
                    <a:pt x="1420" y="87"/>
                    <a:pt x="1415" y="86"/>
                  </a:cubicBezTo>
                  <a:cubicBezTo>
                    <a:pt x="1408" y="84"/>
                    <a:pt x="1396" y="77"/>
                    <a:pt x="1394" y="87"/>
                  </a:cubicBezTo>
                  <a:cubicBezTo>
                    <a:pt x="1391" y="100"/>
                    <a:pt x="1380" y="99"/>
                    <a:pt x="1375" y="97"/>
                  </a:cubicBezTo>
                  <a:cubicBezTo>
                    <a:pt x="1364" y="93"/>
                    <a:pt x="1347" y="104"/>
                    <a:pt x="1340" y="86"/>
                  </a:cubicBezTo>
                  <a:cubicBezTo>
                    <a:pt x="1340" y="85"/>
                    <a:pt x="1336" y="86"/>
                    <a:pt x="1335" y="85"/>
                  </a:cubicBezTo>
                  <a:cubicBezTo>
                    <a:pt x="1322" y="82"/>
                    <a:pt x="1309" y="85"/>
                    <a:pt x="1296" y="86"/>
                  </a:cubicBezTo>
                  <a:cubicBezTo>
                    <a:pt x="1294" y="86"/>
                    <a:pt x="1295" y="89"/>
                    <a:pt x="1291" y="87"/>
                  </a:cubicBezTo>
                  <a:cubicBezTo>
                    <a:pt x="1282" y="83"/>
                    <a:pt x="1272" y="81"/>
                    <a:pt x="1263" y="78"/>
                  </a:cubicBezTo>
                  <a:cubicBezTo>
                    <a:pt x="1260" y="77"/>
                    <a:pt x="1257" y="77"/>
                    <a:pt x="1255" y="81"/>
                  </a:cubicBezTo>
                  <a:cubicBezTo>
                    <a:pt x="1248" y="91"/>
                    <a:pt x="1230" y="97"/>
                    <a:pt x="1215" y="93"/>
                  </a:cubicBezTo>
                  <a:cubicBezTo>
                    <a:pt x="1239" y="83"/>
                    <a:pt x="1260" y="70"/>
                    <a:pt x="1282" y="59"/>
                  </a:cubicBezTo>
                  <a:cubicBezTo>
                    <a:pt x="1289" y="55"/>
                    <a:pt x="1295" y="50"/>
                    <a:pt x="1293" y="43"/>
                  </a:cubicBezTo>
                  <a:cubicBezTo>
                    <a:pt x="1291" y="35"/>
                    <a:pt x="1285" y="26"/>
                    <a:pt x="1278" y="25"/>
                  </a:cubicBezTo>
                  <a:cubicBezTo>
                    <a:pt x="1265" y="22"/>
                    <a:pt x="1250" y="23"/>
                    <a:pt x="1237" y="24"/>
                  </a:cubicBezTo>
                  <a:cubicBezTo>
                    <a:pt x="1225" y="26"/>
                    <a:pt x="1219" y="14"/>
                    <a:pt x="1208" y="14"/>
                  </a:cubicBezTo>
                  <a:cubicBezTo>
                    <a:pt x="1205" y="14"/>
                    <a:pt x="1208" y="12"/>
                    <a:pt x="1209" y="12"/>
                  </a:cubicBezTo>
                  <a:cubicBezTo>
                    <a:pt x="1219" y="7"/>
                    <a:pt x="1209" y="6"/>
                    <a:pt x="1207" y="4"/>
                  </a:cubicBezTo>
                  <a:cubicBezTo>
                    <a:pt x="1200" y="0"/>
                    <a:pt x="1192" y="1"/>
                    <a:pt x="1184" y="3"/>
                  </a:cubicBezTo>
                  <a:cubicBezTo>
                    <a:pt x="1169" y="7"/>
                    <a:pt x="1167" y="29"/>
                    <a:pt x="1148" y="30"/>
                  </a:cubicBezTo>
                  <a:cubicBezTo>
                    <a:pt x="1143" y="30"/>
                    <a:pt x="1128" y="39"/>
                    <a:pt x="1126" y="35"/>
                  </a:cubicBezTo>
                  <a:cubicBezTo>
                    <a:pt x="1123" y="25"/>
                    <a:pt x="1116" y="31"/>
                    <a:pt x="1113" y="32"/>
                  </a:cubicBezTo>
                  <a:cubicBezTo>
                    <a:pt x="1097" y="42"/>
                    <a:pt x="1078" y="43"/>
                    <a:pt x="1060" y="49"/>
                  </a:cubicBezTo>
                  <a:cubicBezTo>
                    <a:pt x="1049" y="53"/>
                    <a:pt x="1033" y="56"/>
                    <a:pt x="1038" y="75"/>
                  </a:cubicBezTo>
                  <a:cubicBezTo>
                    <a:pt x="1040" y="79"/>
                    <a:pt x="1038" y="80"/>
                    <a:pt x="1034" y="81"/>
                  </a:cubicBezTo>
                  <a:cubicBezTo>
                    <a:pt x="1019" y="86"/>
                    <a:pt x="1005" y="83"/>
                    <a:pt x="991" y="84"/>
                  </a:cubicBezTo>
                  <a:cubicBezTo>
                    <a:pt x="985" y="85"/>
                    <a:pt x="978" y="85"/>
                    <a:pt x="978" y="93"/>
                  </a:cubicBezTo>
                  <a:cubicBezTo>
                    <a:pt x="979" y="99"/>
                    <a:pt x="976" y="108"/>
                    <a:pt x="988" y="108"/>
                  </a:cubicBezTo>
                  <a:cubicBezTo>
                    <a:pt x="993" y="108"/>
                    <a:pt x="996" y="113"/>
                    <a:pt x="997" y="118"/>
                  </a:cubicBezTo>
                  <a:cubicBezTo>
                    <a:pt x="987" y="124"/>
                    <a:pt x="982" y="115"/>
                    <a:pt x="976" y="112"/>
                  </a:cubicBezTo>
                  <a:cubicBezTo>
                    <a:pt x="962" y="105"/>
                    <a:pt x="946" y="107"/>
                    <a:pt x="937" y="116"/>
                  </a:cubicBezTo>
                  <a:cubicBezTo>
                    <a:pt x="934" y="120"/>
                    <a:pt x="937" y="122"/>
                    <a:pt x="939" y="124"/>
                  </a:cubicBezTo>
                  <a:cubicBezTo>
                    <a:pt x="941" y="127"/>
                    <a:pt x="947" y="125"/>
                    <a:pt x="947" y="131"/>
                  </a:cubicBezTo>
                  <a:cubicBezTo>
                    <a:pt x="933" y="133"/>
                    <a:pt x="924" y="129"/>
                    <a:pt x="928" y="112"/>
                  </a:cubicBezTo>
                  <a:cubicBezTo>
                    <a:pt x="929" y="109"/>
                    <a:pt x="931" y="104"/>
                    <a:pt x="925" y="102"/>
                  </a:cubicBezTo>
                  <a:cubicBezTo>
                    <a:pt x="921" y="113"/>
                    <a:pt x="920" y="115"/>
                    <a:pt x="911" y="120"/>
                  </a:cubicBezTo>
                  <a:cubicBezTo>
                    <a:pt x="903" y="124"/>
                    <a:pt x="902" y="127"/>
                    <a:pt x="909" y="133"/>
                  </a:cubicBezTo>
                  <a:cubicBezTo>
                    <a:pt x="913" y="137"/>
                    <a:pt x="915" y="141"/>
                    <a:pt x="912" y="149"/>
                  </a:cubicBezTo>
                  <a:cubicBezTo>
                    <a:pt x="905" y="163"/>
                    <a:pt x="909" y="168"/>
                    <a:pt x="925" y="168"/>
                  </a:cubicBezTo>
                  <a:cubicBezTo>
                    <a:pt x="933" y="168"/>
                    <a:pt x="940" y="168"/>
                    <a:pt x="947" y="173"/>
                  </a:cubicBezTo>
                  <a:cubicBezTo>
                    <a:pt x="955" y="177"/>
                    <a:pt x="953" y="181"/>
                    <a:pt x="947" y="186"/>
                  </a:cubicBezTo>
                  <a:cubicBezTo>
                    <a:pt x="947" y="185"/>
                    <a:pt x="946" y="184"/>
                    <a:pt x="945" y="182"/>
                  </a:cubicBezTo>
                  <a:cubicBezTo>
                    <a:pt x="942" y="173"/>
                    <a:pt x="937" y="171"/>
                    <a:pt x="926" y="173"/>
                  </a:cubicBezTo>
                  <a:cubicBezTo>
                    <a:pt x="914" y="176"/>
                    <a:pt x="919" y="182"/>
                    <a:pt x="921" y="187"/>
                  </a:cubicBezTo>
                  <a:cubicBezTo>
                    <a:pt x="921" y="189"/>
                    <a:pt x="921" y="190"/>
                    <a:pt x="920" y="192"/>
                  </a:cubicBezTo>
                  <a:cubicBezTo>
                    <a:pt x="911" y="211"/>
                    <a:pt x="885" y="220"/>
                    <a:pt x="864" y="211"/>
                  </a:cubicBezTo>
                  <a:cubicBezTo>
                    <a:pt x="886" y="209"/>
                    <a:pt x="891" y="206"/>
                    <a:pt x="901" y="193"/>
                  </a:cubicBezTo>
                  <a:cubicBezTo>
                    <a:pt x="905" y="188"/>
                    <a:pt x="909" y="180"/>
                    <a:pt x="904" y="176"/>
                  </a:cubicBezTo>
                  <a:cubicBezTo>
                    <a:pt x="897" y="170"/>
                    <a:pt x="898" y="163"/>
                    <a:pt x="898" y="156"/>
                  </a:cubicBezTo>
                  <a:cubicBezTo>
                    <a:pt x="898" y="146"/>
                    <a:pt x="904" y="136"/>
                    <a:pt x="894" y="127"/>
                  </a:cubicBezTo>
                  <a:cubicBezTo>
                    <a:pt x="891" y="125"/>
                    <a:pt x="894" y="123"/>
                    <a:pt x="895" y="121"/>
                  </a:cubicBezTo>
                  <a:cubicBezTo>
                    <a:pt x="899" y="114"/>
                    <a:pt x="902" y="106"/>
                    <a:pt x="893" y="100"/>
                  </a:cubicBezTo>
                  <a:cubicBezTo>
                    <a:pt x="883" y="94"/>
                    <a:pt x="866" y="98"/>
                    <a:pt x="862" y="106"/>
                  </a:cubicBezTo>
                  <a:cubicBezTo>
                    <a:pt x="858" y="113"/>
                    <a:pt x="857" y="123"/>
                    <a:pt x="849" y="125"/>
                  </a:cubicBezTo>
                  <a:cubicBezTo>
                    <a:pt x="840" y="128"/>
                    <a:pt x="839" y="132"/>
                    <a:pt x="843" y="139"/>
                  </a:cubicBezTo>
                  <a:cubicBezTo>
                    <a:pt x="846" y="143"/>
                    <a:pt x="844" y="147"/>
                    <a:pt x="842" y="150"/>
                  </a:cubicBezTo>
                  <a:cubicBezTo>
                    <a:pt x="839" y="155"/>
                    <a:pt x="840" y="159"/>
                    <a:pt x="846" y="160"/>
                  </a:cubicBezTo>
                  <a:cubicBezTo>
                    <a:pt x="851" y="161"/>
                    <a:pt x="853" y="165"/>
                    <a:pt x="855" y="169"/>
                  </a:cubicBezTo>
                  <a:cubicBezTo>
                    <a:pt x="857" y="172"/>
                    <a:pt x="864" y="173"/>
                    <a:pt x="860" y="178"/>
                  </a:cubicBezTo>
                  <a:cubicBezTo>
                    <a:pt x="856" y="182"/>
                    <a:pt x="852" y="180"/>
                    <a:pt x="848" y="177"/>
                  </a:cubicBezTo>
                  <a:cubicBezTo>
                    <a:pt x="826" y="164"/>
                    <a:pt x="802" y="153"/>
                    <a:pt x="775" y="156"/>
                  </a:cubicBezTo>
                  <a:cubicBezTo>
                    <a:pt x="775" y="159"/>
                    <a:pt x="775" y="164"/>
                    <a:pt x="776" y="166"/>
                  </a:cubicBezTo>
                  <a:cubicBezTo>
                    <a:pt x="781" y="173"/>
                    <a:pt x="775" y="176"/>
                    <a:pt x="771" y="179"/>
                  </a:cubicBezTo>
                  <a:cubicBezTo>
                    <a:pt x="766" y="182"/>
                    <a:pt x="763" y="179"/>
                    <a:pt x="763" y="173"/>
                  </a:cubicBezTo>
                  <a:cubicBezTo>
                    <a:pt x="763" y="172"/>
                    <a:pt x="759" y="171"/>
                    <a:pt x="758" y="171"/>
                  </a:cubicBezTo>
                  <a:cubicBezTo>
                    <a:pt x="747" y="177"/>
                    <a:pt x="733" y="175"/>
                    <a:pt x="722" y="181"/>
                  </a:cubicBezTo>
                  <a:cubicBezTo>
                    <a:pt x="717" y="183"/>
                    <a:pt x="714" y="187"/>
                    <a:pt x="709" y="184"/>
                  </a:cubicBezTo>
                  <a:cubicBezTo>
                    <a:pt x="703" y="181"/>
                    <a:pt x="713" y="176"/>
                    <a:pt x="707" y="172"/>
                  </a:cubicBezTo>
                  <a:cubicBezTo>
                    <a:pt x="698" y="178"/>
                    <a:pt x="687" y="178"/>
                    <a:pt x="677" y="181"/>
                  </a:cubicBezTo>
                  <a:cubicBezTo>
                    <a:pt x="666" y="184"/>
                    <a:pt x="652" y="188"/>
                    <a:pt x="648" y="197"/>
                  </a:cubicBezTo>
                  <a:cubicBezTo>
                    <a:pt x="642" y="208"/>
                    <a:pt x="635" y="203"/>
                    <a:pt x="628" y="204"/>
                  </a:cubicBezTo>
                  <a:cubicBezTo>
                    <a:pt x="626" y="204"/>
                    <a:pt x="621" y="200"/>
                    <a:pt x="620" y="197"/>
                  </a:cubicBezTo>
                  <a:cubicBezTo>
                    <a:pt x="618" y="192"/>
                    <a:pt x="625" y="193"/>
                    <a:pt x="627" y="191"/>
                  </a:cubicBezTo>
                  <a:cubicBezTo>
                    <a:pt x="629" y="189"/>
                    <a:pt x="636" y="190"/>
                    <a:pt x="633" y="185"/>
                  </a:cubicBezTo>
                  <a:cubicBezTo>
                    <a:pt x="631" y="179"/>
                    <a:pt x="626" y="174"/>
                    <a:pt x="618" y="174"/>
                  </a:cubicBezTo>
                  <a:cubicBezTo>
                    <a:pt x="615" y="174"/>
                    <a:pt x="609" y="173"/>
                    <a:pt x="610" y="178"/>
                  </a:cubicBezTo>
                  <a:cubicBezTo>
                    <a:pt x="612" y="186"/>
                    <a:pt x="603" y="195"/>
                    <a:pt x="612" y="203"/>
                  </a:cubicBezTo>
                  <a:cubicBezTo>
                    <a:pt x="615" y="206"/>
                    <a:pt x="612" y="211"/>
                    <a:pt x="610" y="215"/>
                  </a:cubicBezTo>
                  <a:cubicBezTo>
                    <a:pt x="608" y="219"/>
                    <a:pt x="606" y="216"/>
                    <a:pt x="604" y="215"/>
                  </a:cubicBezTo>
                  <a:cubicBezTo>
                    <a:pt x="590" y="204"/>
                    <a:pt x="581" y="219"/>
                    <a:pt x="571" y="223"/>
                  </a:cubicBezTo>
                  <a:cubicBezTo>
                    <a:pt x="563" y="226"/>
                    <a:pt x="570" y="236"/>
                    <a:pt x="573" y="243"/>
                  </a:cubicBezTo>
                  <a:cubicBezTo>
                    <a:pt x="563" y="243"/>
                    <a:pt x="555" y="241"/>
                    <a:pt x="549" y="237"/>
                  </a:cubicBezTo>
                  <a:cubicBezTo>
                    <a:pt x="544" y="234"/>
                    <a:pt x="540" y="234"/>
                    <a:pt x="535" y="234"/>
                  </a:cubicBezTo>
                  <a:cubicBezTo>
                    <a:pt x="533" y="235"/>
                    <a:pt x="532" y="236"/>
                    <a:pt x="533" y="239"/>
                  </a:cubicBezTo>
                  <a:cubicBezTo>
                    <a:pt x="535" y="246"/>
                    <a:pt x="540" y="246"/>
                    <a:pt x="545" y="247"/>
                  </a:cubicBezTo>
                  <a:cubicBezTo>
                    <a:pt x="546" y="247"/>
                    <a:pt x="546" y="248"/>
                    <a:pt x="547" y="249"/>
                  </a:cubicBezTo>
                  <a:cubicBezTo>
                    <a:pt x="531" y="255"/>
                    <a:pt x="513" y="246"/>
                    <a:pt x="515" y="232"/>
                  </a:cubicBezTo>
                  <a:cubicBezTo>
                    <a:pt x="517" y="218"/>
                    <a:pt x="509" y="216"/>
                    <a:pt x="502" y="210"/>
                  </a:cubicBezTo>
                  <a:cubicBezTo>
                    <a:pt x="500" y="209"/>
                    <a:pt x="496" y="211"/>
                    <a:pt x="497" y="206"/>
                  </a:cubicBezTo>
                  <a:cubicBezTo>
                    <a:pt x="500" y="203"/>
                    <a:pt x="503" y="205"/>
                    <a:pt x="506" y="206"/>
                  </a:cubicBezTo>
                  <a:cubicBezTo>
                    <a:pt x="523" y="215"/>
                    <a:pt x="542" y="218"/>
                    <a:pt x="561" y="216"/>
                  </a:cubicBezTo>
                  <a:cubicBezTo>
                    <a:pt x="569" y="215"/>
                    <a:pt x="577" y="212"/>
                    <a:pt x="580" y="202"/>
                  </a:cubicBezTo>
                  <a:cubicBezTo>
                    <a:pt x="582" y="193"/>
                    <a:pt x="575" y="189"/>
                    <a:pt x="568" y="185"/>
                  </a:cubicBezTo>
                  <a:cubicBezTo>
                    <a:pt x="558" y="179"/>
                    <a:pt x="544" y="175"/>
                    <a:pt x="536" y="167"/>
                  </a:cubicBezTo>
                  <a:cubicBezTo>
                    <a:pt x="522" y="156"/>
                    <a:pt x="502" y="172"/>
                    <a:pt x="492" y="153"/>
                  </a:cubicBezTo>
                  <a:cubicBezTo>
                    <a:pt x="492" y="153"/>
                    <a:pt x="490" y="153"/>
                    <a:pt x="489" y="153"/>
                  </a:cubicBezTo>
                  <a:cubicBezTo>
                    <a:pt x="482" y="157"/>
                    <a:pt x="474" y="151"/>
                    <a:pt x="467" y="155"/>
                  </a:cubicBezTo>
                  <a:cubicBezTo>
                    <a:pt x="466" y="151"/>
                    <a:pt x="468" y="151"/>
                    <a:pt x="470" y="150"/>
                  </a:cubicBezTo>
                  <a:cubicBezTo>
                    <a:pt x="473" y="148"/>
                    <a:pt x="477" y="146"/>
                    <a:pt x="477" y="141"/>
                  </a:cubicBezTo>
                  <a:cubicBezTo>
                    <a:pt x="476" y="139"/>
                    <a:pt x="446" y="129"/>
                    <a:pt x="445" y="131"/>
                  </a:cubicBezTo>
                  <a:cubicBezTo>
                    <a:pt x="442" y="142"/>
                    <a:pt x="428" y="134"/>
                    <a:pt x="424" y="147"/>
                  </a:cubicBezTo>
                  <a:cubicBezTo>
                    <a:pt x="422" y="138"/>
                    <a:pt x="428" y="134"/>
                    <a:pt x="429" y="131"/>
                  </a:cubicBezTo>
                  <a:cubicBezTo>
                    <a:pt x="415" y="127"/>
                    <a:pt x="408" y="149"/>
                    <a:pt x="393" y="138"/>
                  </a:cubicBezTo>
                  <a:cubicBezTo>
                    <a:pt x="393" y="139"/>
                    <a:pt x="393" y="140"/>
                    <a:pt x="392" y="140"/>
                  </a:cubicBezTo>
                  <a:cubicBezTo>
                    <a:pt x="388" y="148"/>
                    <a:pt x="376" y="153"/>
                    <a:pt x="369" y="150"/>
                  </a:cubicBezTo>
                  <a:cubicBezTo>
                    <a:pt x="365" y="149"/>
                    <a:pt x="344" y="157"/>
                    <a:pt x="343" y="161"/>
                  </a:cubicBezTo>
                  <a:cubicBezTo>
                    <a:pt x="342" y="162"/>
                    <a:pt x="341" y="164"/>
                    <a:pt x="342" y="165"/>
                  </a:cubicBezTo>
                  <a:cubicBezTo>
                    <a:pt x="347" y="175"/>
                    <a:pt x="338" y="172"/>
                    <a:pt x="336" y="170"/>
                  </a:cubicBezTo>
                  <a:cubicBezTo>
                    <a:pt x="330" y="168"/>
                    <a:pt x="326" y="165"/>
                    <a:pt x="322" y="172"/>
                  </a:cubicBezTo>
                  <a:cubicBezTo>
                    <a:pt x="318" y="181"/>
                    <a:pt x="329" y="178"/>
                    <a:pt x="330" y="181"/>
                  </a:cubicBezTo>
                  <a:cubicBezTo>
                    <a:pt x="320" y="198"/>
                    <a:pt x="302" y="209"/>
                    <a:pt x="296" y="230"/>
                  </a:cubicBezTo>
                  <a:cubicBezTo>
                    <a:pt x="295" y="234"/>
                    <a:pt x="290" y="246"/>
                    <a:pt x="280" y="246"/>
                  </a:cubicBezTo>
                  <a:cubicBezTo>
                    <a:pt x="276" y="246"/>
                    <a:pt x="276" y="249"/>
                    <a:pt x="273" y="252"/>
                  </a:cubicBezTo>
                  <a:cubicBezTo>
                    <a:pt x="265" y="262"/>
                    <a:pt x="252" y="268"/>
                    <a:pt x="241" y="276"/>
                  </a:cubicBezTo>
                  <a:cubicBezTo>
                    <a:pt x="235" y="280"/>
                    <a:pt x="225" y="279"/>
                    <a:pt x="226" y="289"/>
                  </a:cubicBezTo>
                  <a:cubicBezTo>
                    <a:pt x="227" y="299"/>
                    <a:pt x="220" y="311"/>
                    <a:pt x="235" y="314"/>
                  </a:cubicBezTo>
                  <a:cubicBezTo>
                    <a:pt x="236" y="322"/>
                    <a:pt x="225" y="313"/>
                    <a:pt x="226" y="321"/>
                  </a:cubicBezTo>
                  <a:cubicBezTo>
                    <a:pt x="227" y="327"/>
                    <a:pt x="234" y="321"/>
                    <a:pt x="237" y="325"/>
                  </a:cubicBezTo>
                  <a:cubicBezTo>
                    <a:pt x="236" y="330"/>
                    <a:pt x="230" y="331"/>
                    <a:pt x="231" y="334"/>
                  </a:cubicBezTo>
                  <a:cubicBezTo>
                    <a:pt x="238" y="340"/>
                    <a:pt x="245" y="344"/>
                    <a:pt x="253" y="342"/>
                  </a:cubicBezTo>
                  <a:cubicBezTo>
                    <a:pt x="260" y="339"/>
                    <a:pt x="266" y="333"/>
                    <a:pt x="272" y="329"/>
                  </a:cubicBezTo>
                  <a:cubicBezTo>
                    <a:pt x="278" y="326"/>
                    <a:pt x="284" y="323"/>
                    <a:pt x="286" y="332"/>
                  </a:cubicBezTo>
                  <a:cubicBezTo>
                    <a:pt x="289" y="348"/>
                    <a:pt x="301" y="360"/>
                    <a:pt x="304" y="376"/>
                  </a:cubicBezTo>
                  <a:cubicBezTo>
                    <a:pt x="305" y="382"/>
                    <a:pt x="309" y="383"/>
                    <a:pt x="311" y="380"/>
                  </a:cubicBezTo>
                  <a:cubicBezTo>
                    <a:pt x="316" y="373"/>
                    <a:pt x="324" y="373"/>
                    <a:pt x="332" y="370"/>
                  </a:cubicBezTo>
                  <a:cubicBezTo>
                    <a:pt x="335" y="368"/>
                    <a:pt x="341" y="366"/>
                    <a:pt x="339" y="357"/>
                  </a:cubicBezTo>
                  <a:cubicBezTo>
                    <a:pt x="337" y="348"/>
                    <a:pt x="337" y="336"/>
                    <a:pt x="350" y="329"/>
                  </a:cubicBezTo>
                  <a:cubicBezTo>
                    <a:pt x="361" y="323"/>
                    <a:pt x="360" y="309"/>
                    <a:pt x="350" y="307"/>
                  </a:cubicBezTo>
                  <a:cubicBezTo>
                    <a:pt x="339" y="304"/>
                    <a:pt x="342" y="296"/>
                    <a:pt x="343" y="290"/>
                  </a:cubicBezTo>
                  <a:cubicBezTo>
                    <a:pt x="346" y="275"/>
                    <a:pt x="357" y="265"/>
                    <a:pt x="370" y="258"/>
                  </a:cubicBezTo>
                  <a:cubicBezTo>
                    <a:pt x="378" y="254"/>
                    <a:pt x="384" y="250"/>
                    <a:pt x="385" y="239"/>
                  </a:cubicBezTo>
                  <a:cubicBezTo>
                    <a:pt x="387" y="225"/>
                    <a:pt x="400" y="218"/>
                    <a:pt x="414" y="222"/>
                  </a:cubicBezTo>
                  <a:cubicBezTo>
                    <a:pt x="419" y="224"/>
                    <a:pt x="423" y="229"/>
                    <a:pt x="419" y="235"/>
                  </a:cubicBezTo>
                  <a:cubicBezTo>
                    <a:pt x="415" y="240"/>
                    <a:pt x="411" y="246"/>
                    <a:pt x="406" y="250"/>
                  </a:cubicBezTo>
                  <a:cubicBezTo>
                    <a:pt x="391" y="260"/>
                    <a:pt x="380" y="269"/>
                    <a:pt x="383" y="292"/>
                  </a:cubicBezTo>
                  <a:cubicBezTo>
                    <a:pt x="385" y="304"/>
                    <a:pt x="388" y="309"/>
                    <a:pt x="396" y="311"/>
                  </a:cubicBezTo>
                  <a:cubicBezTo>
                    <a:pt x="406" y="313"/>
                    <a:pt x="416" y="315"/>
                    <a:pt x="425" y="309"/>
                  </a:cubicBezTo>
                  <a:cubicBezTo>
                    <a:pt x="433" y="305"/>
                    <a:pt x="442" y="307"/>
                    <a:pt x="450" y="306"/>
                  </a:cubicBezTo>
                  <a:cubicBezTo>
                    <a:pt x="454" y="305"/>
                    <a:pt x="457" y="307"/>
                    <a:pt x="458" y="311"/>
                  </a:cubicBezTo>
                  <a:cubicBezTo>
                    <a:pt x="459" y="315"/>
                    <a:pt x="457" y="317"/>
                    <a:pt x="453" y="318"/>
                  </a:cubicBezTo>
                  <a:cubicBezTo>
                    <a:pt x="446" y="320"/>
                    <a:pt x="441" y="322"/>
                    <a:pt x="433" y="321"/>
                  </a:cubicBezTo>
                  <a:cubicBezTo>
                    <a:pt x="423" y="319"/>
                    <a:pt x="412" y="321"/>
                    <a:pt x="404" y="328"/>
                  </a:cubicBezTo>
                  <a:cubicBezTo>
                    <a:pt x="398" y="334"/>
                    <a:pt x="409" y="338"/>
                    <a:pt x="411" y="343"/>
                  </a:cubicBezTo>
                  <a:cubicBezTo>
                    <a:pt x="413" y="346"/>
                    <a:pt x="413" y="351"/>
                    <a:pt x="411" y="353"/>
                  </a:cubicBezTo>
                  <a:cubicBezTo>
                    <a:pt x="408" y="356"/>
                    <a:pt x="403" y="355"/>
                    <a:pt x="401" y="353"/>
                  </a:cubicBezTo>
                  <a:cubicBezTo>
                    <a:pt x="397" y="349"/>
                    <a:pt x="391" y="345"/>
                    <a:pt x="387" y="349"/>
                  </a:cubicBezTo>
                  <a:cubicBezTo>
                    <a:pt x="382" y="354"/>
                    <a:pt x="378" y="360"/>
                    <a:pt x="379" y="369"/>
                  </a:cubicBezTo>
                  <a:cubicBezTo>
                    <a:pt x="380" y="376"/>
                    <a:pt x="386" y="389"/>
                    <a:pt x="368" y="391"/>
                  </a:cubicBezTo>
                  <a:cubicBezTo>
                    <a:pt x="362" y="391"/>
                    <a:pt x="358" y="394"/>
                    <a:pt x="352" y="391"/>
                  </a:cubicBezTo>
                  <a:cubicBezTo>
                    <a:pt x="348" y="388"/>
                    <a:pt x="342" y="389"/>
                    <a:pt x="338" y="393"/>
                  </a:cubicBezTo>
                  <a:cubicBezTo>
                    <a:pt x="323" y="407"/>
                    <a:pt x="301" y="388"/>
                    <a:pt x="286" y="402"/>
                  </a:cubicBezTo>
                  <a:cubicBezTo>
                    <a:pt x="285" y="401"/>
                    <a:pt x="284" y="399"/>
                    <a:pt x="283" y="398"/>
                  </a:cubicBezTo>
                  <a:cubicBezTo>
                    <a:pt x="268" y="392"/>
                    <a:pt x="279" y="381"/>
                    <a:pt x="278" y="372"/>
                  </a:cubicBezTo>
                  <a:cubicBezTo>
                    <a:pt x="278" y="365"/>
                    <a:pt x="274" y="357"/>
                    <a:pt x="279" y="350"/>
                  </a:cubicBezTo>
                  <a:cubicBezTo>
                    <a:pt x="278" y="350"/>
                    <a:pt x="277" y="349"/>
                    <a:pt x="275" y="348"/>
                  </a:cubicBezTo>
                  <a:cubicBezTo>
                    <a:pt x="272" y="358"/>
                    <a:pt x="254" y="354"/>
                    <a:pt x="255" y="370"/>
                  </a:cubicBezTo>
                  <a:cubicBezTo>
                    <a:pt x="256" y="378"/>
                    <a:pt x="260" y="386"/>
                    <a:pt x="261" y="394"/>
                  </a:cubicBezTo>
                  <a:cubicBezTo>
                    <a:pt x="262" y="399"/>
                    <a:pt x="268" y="412"/>
                    <a:pt x="251" y="406"/>
                  </a:cubicBezTo>
                  <a:cubicBezTo>
                    <a:pt x="246" y="404"/>
                    <a:pt x="237" y="407"/>
                    <a:pt x="232" y="410"/>
                  </a:cubicBezTo>
                  <a:cubicBezTo>
                    <a:pt x="217" y="420"/>
                    <a:pt x="207" y="436"/>
                    <a:pt x="191" y="447"/>
                  </a:cubicBezTo>
                  <a:cubicBezTo>
                    <a:pt x="181" y="454"/>
                    <a:pt x="175" y="465"/>
                    <a:pt x="160" y="458"/>
                  </a:cubicBezTo>
                  <a:cubicBezTo>
                    <a:pt x="157" y="457"/>
                    <a:pt x="154" y="459"/>
                    <a:pt x="155" y="463"/>
                  </a:cubicBezTo>
                  <a:cubicBezTo>
                    <a:pt x="160" y="481"/>
                    <a:pt x="151" y="474"/>
                    <a:pt x="142" y="471"/>
                  </a:cubicBezTo>
                  <a:cubicBezTo>
                    <a:pt x="137" y="469"/>
                    <a:pt x="128" y="469"/>
                    <a:pt x="126" y="475"/>
                  </a:cubicBezTo>
                  <a:cubicBezTo>
                    <a:pt x="124" y="480"/>
                    <a:pt x="129" y="485"/>
                    <a:pt x="137" y="486"/>
                  </a:cubicBezTo>
                  <a:cubicBezTo>
                    <a:pt x="164" y="489"/>
                    <a:pt x="165" y="517"/>
                    <a:pt x="158" y="536"/>
                  </a:cubicBezTo>
                  <a:cubicBezTo>
                    <a:pt x="155" y="541"/>
                    <a:pt x="151" y="541"/>
                    <a:pt x="148" y="540"/>
                  </a:cubicBezTo>
                  <a:cubicBezTo>
                    <a:pt x="131" y="534"/>
                    <a:pt x="113" y="539"/>
                    <a:pt x="96" y="535"/>
                  </a:cubicBezTo>
                  <a:cubicBezTo>
                    <a:pt x="91" y="533"/>
                    <a:pt x="81" y="536"/>
                    <a:pt x="84" y="548"/>
                  </a:cubicBezTo>
                  <a:cubicBezTo>
                    <a:pt x="87" y="559"/>
                    <a:pt x="88" y="572"/>
                    <a:pt x="82" y="582"/>
                  </a:cubicBezTo>
                  <a:cubicBezTo>
                    <a:pt x="75" y="594"/>
                    <a:pt x="89" y="602"/>
                    <a:pt x="86" y="613"/>
                  </a:cubicBezTo>
                  <a:cubicBezTo>
                    <a:pt x="86" y="613"/>
                    <a:pt x="90" y="615"/>
                    <a:pt x="91" y="615"/>
                  </a:cubicBezTo>
                  <a:cubicBezTo>
                    <a:pt x="101" y="609"/>
                    <a:pt x="106" y="614"/>
                    <a:pt x="111" y="621"/>
                  </a:cubicBezTo>
                  <a:cubicBezTo>
                    <a:pt x="114" y="626"/>
                    <a:pt x="117" y="622"/>
                    <a:pt x="120" y="622"/>
                  </a:cubicBezTo>
                  <a:cubicBezTo>
                    <a:pt x="127" y="620"/>
                    <a:pt x="134" y="618"/>
                    <a:pt x="142" y="618"/>
                  </a:cubicBezTo>
                  <a:cubicBezTo>
                    <a:pt x="154" y="618"/>
                    <a:pt x="171" y="602"/>
                    <a:pt x="173" y="590"/>
                  </a:cubicBezTo>
                  <a:cubicBezTo>
                    <a:pt x="174" y="576"/>
                    <a:pt x="180" y="567"/>
                    <a:pt x="195" y="564"/>
                  </a:cubicBezTo>
                  <a:cubicBezTo>
                    <a:pt x="200" y="562"/>
                    <a:pt x="207" y="557"/>
                    <a:pt x="206" y="551"/>
                  </a:cubicBezTo>
                  <a:cubicBezTo>
                    <a:pt x="205" y="538"/>
                    <a:pt x="213" y="539"/>
                    <a:pt x="220" y="540"/>
                  </a:cubicBezTo>
                  <a:cubicBezTo>
                    <a:pt x="234" y="543"/>
                    <a:pt x="246" y="540"/>
                    <a:pt x="257" y="530"/>
                  </a:cubicBezTo>
                  <a:cubicBezTo>
                    <a:pt x="263" y="525"/>
                    <a:pt x="273" y="526"/>
                    <a:pt x="276" y="535"/>
                  </a:cubicBezTo>
                  <a:cubicBezTo>
                    <a:pt x="282" y="551"/>
                    <a:pt x="295" y="557"/>
                    <a:pt x="308" y="565"/>
                  </a:cubicBezTo>
                  <a:cubicBezTo>
                    <a:pt x="321" y="572"/>
                    <a:pt x="335" y="580"/>
                    <a:pt x="331" y="600"/>
                  </a:cubicBezTo>
                  <a:cubicBezTo>
                    <a:pt x="333" y="594"/>
                    <a:pt x="344" y="593"/>
                    <a:pt x="341" y="586"/>
                  </a:cubicBezTo>
                  <a:cubicBezTo>
                    <a:pt x="335" y="570"/>
                    <a:pt x="347" y="578"/>
                    <a:pt x="352" y="577"/>
                  </a:cubicBezTo>
                  <a:cubicBezTo>
                    <a:pt x="352" y="573"/>
                    <a:pt x="350" y="571"/>
                    <a:pt x="347" y="570"/>
                  </a:cubicBezTo>
                  <a:cubicBezTo>
                    <a:pt x="328" y="561"/>
                    <a:pt x="313" y="548"/>
                    <a:pt x="301" y="530"/>
                  </a:cubicBezTo>
                  <a:cubicBezTo>
                    <a:pt x="297" y="524"/>
                    <a:pt x="296" y="518"/>
                    <a:pt x="301" y="512"/>
                  </a:cubicBezTo>
                  <a:cubicBezTo>
                    <a:pt x="307" y="505"/>
                    <a:pt x="310" y="514"/>
                    <a:pt x="313" y="517"/>
                  </a:cubicBezTo>
                  <a:cubicBezTo>
                    <a:pt x="325" y="530"/>
                    <a:pt x="337" y="544"/>
                    <a:pt x="355" y="550"/>
                  </a:cubicBezTo>
                  <a:cubicBezTo>
                    <a:pt x="364" y="554"/>
                    <a:pt x="364" y="561"/>
                    <a:pt x="364" y="568"/>
                  </a:cubicBezTo>
                  <a:cubicBezTo>
                    <a:pt x="364" y="580"/>
                    <a:pt x="375" y="593"/>
                    <a:pt x="388" y="595"/>
                  </a:cubicBezTo>
                  <a:cubicBezTo>
                    <a:pt x="382" y="600"/>
                    <a:pt x="379" y="606"/>
                    <a:pt x="385" y="611"/>
                  </a:cubicBezTo>
                  <a:cubicBezTo>
                    <a:pt x="388" y="614"/>
                    <a:pt x="396" y="621"/>
                    <a:pt x="398" y="616"/>
                  </a:cubicBezTo>
                  <a:cubicBezTo>
                    <a:pt x="401" y="609"/>
                    <a:pt x="406" y="604"/>
                    <a:pt x="409" y="597"/>
                  </a:cubicBezTo>
                  <a:cubicBezTo>
                    <a:pt x="397" y="595"/>
                    <a:pt x="402" y="582"/>
                    <a:pt x="392" y="576"/>
                  </a:cubicBezTo>
                  <a:cubicBezTo>
                    <a:pt x="405" y="577"/>
                    <a:pt x="413" y="565"/>
                    <a:pt x="421" y="568"/>
                  </a:cubicBezTo>
                  <a:cubicBezTo>
                    <a:pt x="434" y="573"/>
                    <a:pt x="443" y="568"/>
                    <a:pt x="455" y="563"/>
                  </a:cubicBezTo>
                  <a:cubicBezTo>
                    <a:pt x="443" y="554"/>
                    <a:pt x="440" y="545"/>
                    <a:pt x="452" y="534"/>
                  </a:cubicBezTo>
                  <a:cubicBezTo>
                    <a:pt x="454" y="533"/>
                    <a:pt x="454" y="531"/>
                    <a:pt x="455" y="529"/>
                  </a:cubicBezTo>
                  <a:cubicBezTo>
                    <a:pt x="462" y="520"/>
                    <a:pt x="465" y="509"/>
                    <a:pt x="474" y="502"/>
                  </a:cubicBezTo>
                  <a:cubicBezTo>
                    <a:pt x="479" y="498"/>
                    <a:pt x="502" y="501"/>
                    <a:pt x="501" y="506"/>
                  </a:cubicBezTo>
                  <a:cubicBezTo>
                    <a:pt x="499" y="511"/>
                    <a:pt x="497" y="515"/>
                    <a:pt x="502" y="519"/>
                  </a:cubicBezTo>
                  <a:cubicBezTo>
                    <a:pt x="508" y="525"/>
                    <a:pt x="513" y="523"/>
                    <a:pt x="519" y="519"/>
                  </a:cubicBezTo>
                  <a:cubicBezTo>
                    <a:pt x="521" y="517"/>
                    <a:pt x="525" y="514"/>
                    <a:pt x="520" y="512"/>
                  </a:cubicBezTo>
                  <a:cubicBezTo>
                    <a:pt x="507" y="505"/>
                    <a:pt x="520" y="501"/>
                    <a:pt x="522" y="501"/>
                  </a:cubicBezTo>
                  <a:cubicBezTo>
                    <a:pt x="533" y="498"/>
                    <a:pt x="542" y="489"/>
                    <a:pt x="556" y="494"/>
                  </a:cubicBezTo>
                  <a:cubicBezTo>
                    <a:pt x="545" y="500"/>
                    <a:pt x="546" y="512"/>
                    <a:pt x="536" y="521"/>
                  </a:cubicBezTo>
                  <a:cubicBezTo>
                    <a:pt x="554" y="523"/>
                    <a:pt x="560" y="540"/>
                    <a:pt x="576" y="543"/>
                  </a:cubicBezTo>
                  <a:cubicBezTo>
                    <a:pt x="579" y="543"/>
                    <a:pt x="584" y="551"/>
                    <a:pt x="582" y="556"/>
                  </a:cubicBezTo>
                  <a:cubicBezTo>
                    <a:pt x="580" y="561"/>
                    <a:pt x="576" y="564"/>
                    <a:pt x="569" y="564"/>
                  </a:cubicBezTo>
                  <a:cubicBezTo>
                    <a:pt x="554" y="564"/>
                    <a:pt x="540" y="566"/>
                    <a:pt x="526" y="559"/>
                  </a:cubicBezTo>
                  <a:cubicBezTo>
                    <a:pt x="518" y="555"/>
                    <a:pt x="507" y="555"/>
                    <a:pt x="496" y="557"/>
                  </a:cubicBezTo>
                  <a:cubicBezTo>
                    <a:pt x="473" y="561"/>
                    <a:pt x="454" y="576"/>
                    <a:pt x="429" y="577"/>
                  </a:cubicBezTo>
                  <a:cubicBezTo>
                    <a:pt x="431" y="582"/>
                    <a:pt x="437" y="583"/>
                    <a:pt x="436" y="590"/>
                  </a:cubicBezTo>
                  <a:cubicBezTo>
                    <a:pt x="435" y="600"/>
                    <a:pt x="435" y="610"/>
                    <a:pt x="448" y="615"/>
                  </a:cubicBezTo>
                  <a:cubicBezTo>
                    <a:pt x="457" y="619"/>
                    <a:pt x="464" y="629"/>
                    <a:pt x="476" y="618"/>
                  </a:cubicBezTo>
                  <a:cubicBezTo>
                    <a:pt x="478" y="616"/>
                    <a:pt x="484" y="617"/>
                    <a:pt x="487" y="620"/>
                  </a:cubicBezTo>
                  <a:cubicBezTo>
                    <a:pt x="494" y="626"/>
                    <a:pt x="500" y="625"/>
                    <a:pt x="508" y="620"/>
                  </a:cubicBezTo>
                  <a:cubicBezTo>
                    <a:pt x="519" y="613"/>
                    <a:pt x="526" y="618"/>
                    <a:pt x="526" y="630"/>
                  </a:cubicBezTo>
                  <a:cubicBezTo>
                    <a:pt x="526" y="648"/>
                    <a:pt x="515" y="662"/>
                    <a:pt x="507" y="676"/>
                  </a:cubicBezTo>
                  <a:cubicBezTo>
                    <a:pt x="504" y="683"/>
                    <a:pt x="490" y="677"/>
                    <a:pt x="481" y="678"/>
                  </a:cubicBezTo>
                  <a:cubicBezTo>
                    <a:pt x="477" y="678"/>
                    <a:pt x="472" y="677"/>
                    <a:pt x="468" y="678"/>
                  </a:cubicBezTo>
                  <a:cubicBezTo>
                    <a:pt x="443" y="684"/>
                    <a:pt x="421" y="672"/>
                    <a:pt x="398" y="664"/>
                  </a:cubicBezTo>
                  <a:cubicBezTo>
                    <a:pt x="381" y="658"/>
                    <a:pt x="373" y="660"/>
                    <a:pt x="370" y="678"/>
                  </a:cubicBezTo>
                  <a:cubicBezTo>
                    <a:pt x="369" y="686"/>
                    <a:pt x="368" y="690"/>
                    <a:pt x="357" y="686"/>
                  </a:cubicBezTo>
                  <a:cubicBezTo>
                    <a:pt x="341" y="679"/>
                    <a:pt x="327" y="672"/>
                    <a:pt x="312" y="664"/>
                  </a:cubicBezTo>
                  <a:cubicBezTo>
                    <a:pt x="303" y="658"/>
                    <a:pt x="291" y="661"/>
                    <a:pt x="281" y="654"/>
                  </a:cubicBezTo>
                  <a:cubicBezTo>
                    <a:pt x="274" y="649"/>
                    <a:pt x="271" y="647"/>
                    <a:pt x="280" y="642"/>
                  </a:cubicBezTo>
                  <a:cubicBezTo>
                    <a:pt x="292" y="636"/>
                    <a:pt x="274" y="626"/>
                    <a:pt x="283" y="620"/>
                  </a:cubicBezTo>
                  <a:cubicBezTo>
                    <a:pt x="280" y="617"/>
                    <a:pt x="278" y="611"/>
                    <a:pt x="273" y="612"/>
                  </a:cubicBezTo>
                  <a:cubicBezTo>
                    <a:pt x="262" y="614"/>
                    <a:pt x="249" y="609"/>
                    <a:pt x="240" y="613"/>
                  </a:cubicBezTo>
                  <a:cubicBezTo>
                    <a:pt x="226" y="620"/>
                    <a:pt x="212" y="617"/>
                    <a:pt x="198" y="618"/>
                  </a:cubicBezTo>
                  <a:cubicBezTo>
                    <a:pt x="190" y="618"/>
                    <a:pt x="183" y="620"/>
                    <a:pt x="177" y="624"/>
                  </a:cubicBezTo>
                  <a:cubicBezTo>
                    <a:pt x="159" y="634"/>
                    <a:pt x="142" y="644"/>
                    <a:pt x="121" y="630"/>
                  </a:cubicBezTo>
                  <a:cubicBezTo>
                    <a:pt x="115" y="626"/>
                    <a:pt x="113" y="631"/>
                    <a:pt x="111" y="635"/>
                  </a:cubicBezTo>
                  <a:cubicBezTo>
                    <a:pt x="107" y="642"/>
                    <a:pt x="106" y="652"/>
                    <a:pt x="97" y="654"/>
                  </a:cubicBezTo>
                  <a:cubicBezTo>
                    <a:pt x="80" y="657"/>
                    <a:pt x="76" y="670"/>
                    <a:pt x="76" y="684"/>
                  </a:cubicBezTo>
                  <a:cubicBezTo>
                    <a:pt x="76" y="691"/>
                    <a:pt x="73" y="696"/>
                    <a:pt x="69" y="700"/>
                  </a:cubicBezTo>
                  <a:cubicBezTo>
                    <a:pt x="62" y="710"/>
                    <a:pt x="48" y="713"/>
                    <a:pt x="40" y="722"/>
                  </a:cubicBezTo>
                  <a:cubicBezTo>
                    <a:pt x="28" y="735"/>
                    <a:pt x="21" y="751"/>
                    <a:pt x="13" y="767"/>
                  </a:cubicBezTo>
                  <a:cubicBezTo>
                    <a:pt x="6" y="778"/>
                    <a:pt x="0" y="787"/>
                    <a:pt x="9" y="802"/>
                  </a:cubicBezTo>
                  <a:cubicBezTo>
                    <a:pt x="13" y="808"/>
                    <a:pt x="14" y="821"/>
                    <a:pt x="9" y="833"/>
                  </a:cubicBezTo>
                  <a:cubicBezTo>
                    <a:pt x="1" y="852"/>
                    <a:pt x="1" y="872"/>
                    <a:pt x="18" y="888"/>
                  </a:cubicBezTo>
                  <a:cubicBezTo>
                    <a:pt x="31" y="900"/>
                    <a:pt x="36" y="919"/>
                    <a:pt x="49" y="929"/>
                  </a:cubicBezTo>
                  <a:cubicBezTo>
                    <a:pt x="70" y="944"/>
                    <a:pt x="89" y="964"/>
                    <a:pt x="123" y="956"/>
                  </a:cubicBezTo>
                  <a:cubicBezTo>
                    <a:pt x="147" y="950"/>
                    <a:pt x="173" y="950"/>
                    <a:pt x="197" y="939"/>
                  </a:cubicBezTo>
                  <a:cubicBezTo>
                    <a:pt x="207" y="935"/>
                    <a:pt x="221" y="939"/>
                    <a:pt x="226" y="947"/>
                  </a:cubicBezTo>
                  <a:cubicBezTo>
                    <a:pt x="234" y="962"/>
                    <a:pt x="243" y="964"/>
                    <a:pt x="255" y="956"/>
                  </a:cubicBezTo>
                  <a:cubicBezTo>
                    <a:pt x="258" y="955"/>
                    <a:pt x="259" y="956"/>
                    <a:pt x="260" y="957"/>
                  </a:cubicBezTo>
                  <a:cubicBezTo>
                    <a:pt x="272" y="965"/>
                    <a:pt x="278" y="974"/>
                    <a:pt x="271" y="989"/>
                  </a:cubicBezTo>
                  <a:cubicBezTo>
                    <a:pt x="261" y="1008"/>
                    <a:pt x="263" y="1026"/>
                    <a:pt x="280" y="1039"/>
                  </a:cubicBezTo>
                  <a:cubicBezTo>
                    <a:pt x="297" y="1053"/>
                    <a:pt x="300" y="1074"/>
                    <a:pt x="306" y="1093"/>
                  </a:cubicBezTo>
                  <a:cubicBezTo>
                    <a:pt x="308" y="1103"/>
                    <a:pt x="314" y="1115"/>
                    <a:pt x="309" y="1124"/>
                  </a:cubicBezTo>
                  <a:cubicBezTo>
                    <a:pt x="304" y="1135"/>
                    <a:pt x="301" y="1146"/>
                    <a:pt x="296" y="1156"/>
                  </a:cubicBezTo>
                  <a:cubicBezTo>
                    <a:pt x="289" y="1173"/>
                    <a:pt x="293" y="1185"/>
                    <a:pt x="300" y="1200"/>
                  </a:cubicBezTo>
                  <a:cubicBezTo>
                    <a:pt x="306" y="1216"/>
                    <a:pt x="316" y="1230"/>
                    <a:pt x="317" y="1250"/>
                  </a:cubicBezTo>
                  <a:cubicBezTo>
                    <a:pt x="317" y="1265"/>
                    <a:pt x="320" y="1282"/>
                    <a:pt x="329" y="1296"/>
                  </a:cubicBezTo>
                  <a:cubicBezTo>
                    <a:pt x="340" y="1312"/>
                    <a:pt x="350" y="1329"/>
                    <a:pt x="349" y="1350"/>
                  </a:cubicBezTo>
                  <a:cubicBezTo>
                    <a:pt x="349" y="1360"/>
                    <a:pt x="364" y="1371"/>
                    <a:pt x="368" y="1367"/>
                  </a:cubicBezTo>
                  <a:cubicBezTo>
                    <a:pt x="377" y="1359"/>
                    <a:pt x="388" y="1359"/>
                    <a:pt x="397" y="1359"/>
                  </a:cubicBezTo>
                  <a:cubicBezTo>
                    <a:pt x="425" y="1359"/>
                    <a:pt x="448" y="1349"/>
                    <a:pt x="463" y="1326"/>
                  </a:cubicBezTo>
                  <a:cubicBezTo>
                    <a:pt x="473" y="1310"/>
                    <a:pt x="493" y="1299"/>
                    <a:pt x="491" y="1278"/>
                  </a:cubicBezTo>
                  <a:cubicBezTo>
                    <a:pt x="490" y="1267"/>
                    <a:pt x="494" y="1262"/>
                    <a:pt x="501" y="1260"/>
                  </a:cubicBezTo>
                  <a:cubicBezTo>
                    <a:pt x="519" y="1256"/>
                    <a:pt x="518" y="1244"/>
                    <a:pt x="517" y="1231"/>
                  </a:cubicBezTo>
                  <a:cubicBezTo>
                    <a:pt x="516" y="1225"/>
                    <a:pt x="515" y="1220"/>
                    <a:pt x="513" y="1215"/>
                  </a:cubicBezTo>
                  <a:cubicBezTo>
                    <a:pt x="509" y="1209"/>
                    <a:pt x="512" y="1203"/>
                    <a:pt x="516" y="1201"/>
                  </a:cubicBezTo>
                  <a:cubicBezTo>
                    <a:pt x="528" y="1193"/>
                    <a:pt x="537" y="1180"/>
                    <a:pt x="552" y="1175"/>
                  </a:cubicBezTo>
                  <a:cubicBezTo>
                    <a:pt x="563" y="1172"/>
                    <a:pt x="569" y="1163"/>
                    <a:pt x="570" y="1149"/>
                  </a:cubicBezTo>
                  <a:cubicBezTo>
                    <a:pt x="572" y="1122"/>
                    <a:pt x="557" y="1097"/>
                    <a:pt x="555" y="1071"/>
                  </a:cubicBezTo>
                  <a:cubicBezTo>
                    <a:pt x="554" y="1054"/>
                    <a:pt x="558" y="1039"/>
                    <a:pt x="569" y="1029"/>
                  </a:cubicBezTo>
                  <a:cubicBezTo>
                    <a:pt x="587" y="1012"/>
                    <a:pt x="602" y="992"/>
                    <a:pt x="623" y="979"/>
                  </a:cubicBezTo>
                  <a:cubicBezTo>
                    <a:pt x="646" y="964"/>
                    <a:pt x="655" y="939"/>
                    <a:pt x="668" y="918"/>
                  </a:cubicBezTo>
                  <a:cubicBezTo>
                    <a:pt x="673" y="908"/>
                    <a:pt x="680" y="896"/>
                    <a:pt x="674" y="882"/>
                  </a:cubicBezTo>
                  <a:cubicBezTo>
                    <a:pt x="667" y="887"/>
                    <a:pt x="659" y="888"/>
                    <a:pt x="650" y="889"/>
                  </a:cubicBezTo>
                  <a:cubicBezTo>
                    <a:pt x="640" y="889"/>
                    <a:pt x="629" y="892"/>
                    <a:pt x="619" y="896"/>
                  </a:cubicBezTo>
                  <a:cubicBezTo>
                    <a:pt x="614" y="898"/>
                    <a:pt x="606" y="903"/>
                    <a:pt x="605" y="898"/>
                  </a:cubicBezTo>
                  <a:cubicBezTo>
                    <a:pt x="604" y="891"/>
                    <a:pt x="587" y="891"/>
                    <a:pt x="598" y="880"/>
                  </a:cubicBezTo>
                  <a:cubicBezTo>
                    <a:pt x="599" y="878"/>
                    <a:pt x="596" y="876"/>
                    <a:pt x="595" y="874"/>
                  </a:cubicBezTo>
                  <a:cubicBezTo>
                    <a:pt x="586" y="865"/>
                    <a:pt x="581" y="854"/>
                    <a:pt x="567" y="851"/>
                  </a:cubicBezTo>
                  <a:cubicBezTo>
                    <a:pt x="561" y="850"/>
                    <a:pt x="558" y="842"/>
                    <a:pt x="556" y="836"/>
                  </a:cubicBezTo>
                  <a:cubicBezTo>
                    <a:pt x="549" y="817"/>
                    <a:pt x="535" y="801"/>
                    <a:pt x="533" y="779"/>
                  </a:cubicBezTo>
                  <a:cubicBezTo>
                    <a:pt x="533" y="779"/>
                    <a:pt x="533" y="779"/>
                    <a:pt x="532" y="778"/>
                  </a:cubicBezTo>
                  <a:cubicBezTo>
                    <a:pt x="520" y="764"/>
                    <a:pt x="515" y="746"/>
                    <a:pt x="507" y="730"/>
                  </a:cubicBezTo>
                  <a:cubicBezTo>
                    <a:pt x="500" y="718"/>
                    <a:pt x="501" y="717"/>
                    <a:pt x="512" y="711"/>
                  </a:cubicBezTo>
                  <a:cubicBezTo>
                    <a:pt x="527" y="729"/>
                    <a:pt x="538" y="749"/>
                    <a:pt x="552" y="767"/>
                  </a:cubicBezTo>
                  <a:cubicBezTo>
                    <a:pt x="559" y="776"/>
                    <a:pt x="554" y="788"/>
                    <a:pt x="562" y="795"/>
                  </a:cubicBezTo>
                  <a:cubicBezTo>
                    <a:pt x="584" y="814"/>
                    <a:pt x="592" y="840"/>
                    <a:pt x="598" y="867"/>
                  </a:cubicBezTo>
                  <a:cubicBezTo>
                    <a:pt x="600" y="877"/>
                    <a:pt x="605" y="877"/>
                    <a:pt x="612" y="874"/>
                  </a:cubicBezTo>
                  <a:cubicBezTo>
                    <a:pt x="640" y="863"/>
                    <a:pt x="672" y="857"/>
                    <a:pt x="696" y="836"/>
                  </a:cubicBezTo>
                  <a:cubicBezTo>
                    <a:pt x="699" y="834"/>
                    <a:pt x="702" y="834"/>
                    <a:pt x="705" y="834"/>
                  </a:cubicBezTo>
                  <a:cubicBezTo>
                    <a:pt x="720" y="832"/>
                    <a:pt x="733" y="822"/>
                    <a:pt x="739" y="812"/>
                  </a:cubicBezTo>
                  <a:cubicBezTo>
                    <a:pt x="744" y="803"/>
                    <a:pt x="752" y="797"/>
                    <a:pt x="757" y="789"/>
                  </a:cubicBezTo>
                  <a:cubicBezTo>
                    <a:pt x="765" y="777"/>
                    <a:pt x="765" y="767"/>
                    <a:pt x="754" y="764"/>
                  </a:cubicBezTo>
                  <a:cubicBezTo>
                    <a:pt x="738" y="760"/>
                    <a:pt x="732" y="750"/>
                    <a:pt x="728" y="732"/>
                  </a:cubicBezTo>
                  <a:cubicBezTo>
                    <a:pt x="722" y="739"/>
                    <a:pt x="718" y="743"/>
                    <a:pt x="716" y="748"/>
                  </a:cubicBezTo>
                  <a:cubicBezTo>
                    <a:pt x="709" y="762"/>
                    <a:pt x="695" y="755"/>
                    <a:pt x="684" y="757"/>
                  </a:cubicBezTo>
                  <a:cubicBezTo>
                    <a:pt x="679" y="759"/>
                    <a:pt x="684" y="745"/>
                    <a:pt x="681" y="739"/>
                  </a:cubicBezTo>
                  <a:cubicBezTo>
                    <a:pt x="681" y="739"/>
                    <a:pt x="681" y="739"/>
                    <a:pt x="680" y="738"/>
                  </a:cubicBezTo>
                  <a:cubicBezTo>
                    <a:pt x="675" y="733"/>
                    <a:pt x="672" y="750"/>
                    <a:pt x="669" y="741"/>
                  </a:cubicBezTo>
                  <a:cubicBezTo>
                    <a:pt x="665" y="727"/>
                    <a:pt x="653" y="718"/>
                    <a:pt x="649" y="705"/>
                  </a:cubicBezTo>
                  <a:cubicBezTo>
                    <a:pt x="648" y="701"/>
                    <a:pt x="645" y="698"/>
                    <a:pt x="651" y="695"/>
                  </a:cubicBezTo>
                  <a:cubicBezTo>
                    <a:pt x="657" y="692"/>
                    <a:pt x="662" y="688"/>
                    <a:pt x="667" y="694"/>
                  </a:cubicBezTo>
                  <a:cubicBezTo>
                    <a:pt x="670" y="697"/>
                    <a:pt x="674" y="701"/>
                    <a:pt x="676" y="707"/>
                  </a:cubicBezTo>
                  <a:cubicBezTo>
                    <a:pt x="681" y="721"/>
                    <a:pt x="709" y="733"/>
                    <a:pt x="724" y="727"/>
                  </a:cubicBezTo>
                  <a:cubicBezTo>
                    <a:pt x="731" y="725"/>
                    <a:pt x="735" y="725"/>
                    <a:pt x="738" y="733"/>
                  </a:cubicBezTo>
                  <a:cubicBezTo>
                    <a:pt x="740" y="738"/>
                    <a:pt x="743" y="744"/>
                    <a:pt x="750" y="744"/>
                  </a:cubicBezTo>
                  <a:cubicBezTo>
                    <a:pt x="766" y="743"/>
                    <a:pt x="782" y="747"/>
                    <a:pt x="798" y="745"/>
                  </a:cubicBezTo>
                  <a:cubicBezTo>
                    <a:pt x="808" y="743"/>
                    <a:pt x="821" y="740"/>
                    <a:pt x="829" y="745"/>
                  </a:cubicBezTo>
                  <a:cubicBezTo>
                    <a:pt x="842" y="752"/>
                    <a:pt x="851" y="765"/>
                    <a:pt x="862" y="775"/>
                  </a:cubicBezTo>
                  <a:cubicBezTo>
                    <a:pt x="862" y="775"/>
                    <a:pt x="862" y="776"/>
                    <a:pt x="862" y="776"/>
                  </a:cubicBezTo>
                  <a:cubicBezTo>
                    <a:pt x="863" y="791"/>
                    <a:pt x="876" y="798"/>
                    <a:pt x="888" y="791"/>
                  </a:cubicBezTo>
                  <a:cubicBezTo>
                    <a:pt x="890" y="789"/>
                    <a:pt x="890" y="784"/>
                    <a:pt x="894" y="787"/>
                  </a:cubicBezTo>
                  <a:cubicBezTo>
                    <a:pt x="898" y="789"/>
                    <a:pt x="899" y="793"/>
                    <a:pt x="897" y="796"/>
                  </a:cubicBezTo>
                  <a:cubicBezTo>
                    <a:pt x="896" y="799"/>
                    <a:pt x="895" y="802"/>
                    <a:pt x="895" y="805"/>
                  </a:cubicBezTo>
                  <a:cubicBezTo>
                    <a:pt x="903" y="845"/>
                    <a:pt x="919" y="883"/>
                    <a:pt x="936" y="920"/>
                  </a:cubicBezTo>
                  <a:cubicBezTo>
                    <a:pt x="938" y="924"/>
                    <a:pt x="941" y="927"/>
                    <a:pt x="945" y="923"/>
                  </a:cubicBezTo>
                  <a:cubicBezTo>
                    <a:pt x="961" y="909"/>
                    <a:pt x="970" y="890"/>
                    <a:pt x="969" y="869"/>
                  </a:cubicBezTo>
                  <a:cubicBezTo>
                    <a:pt x="969" y="856"/>
                    <a:pt x="972" y="847"/>
                    <a:pt x="983" y="840"/>
                  </a:cubicBezTo>
                  <a:cubicBezTo>
                    <a:pt x="989" y="835"/>
                    <a:pt x="994" y="828"/>
                    <a:pt x="1000" y="824"/>
                  </a:cubicBezTo>
                  <a:cubicBezTo>
                    <a:pt x="1021" y="812"/>
                    <a:pt x="1032" y="786"/>
                    <a:pt x="1059" y="780"/>
                  </a:cubicBezTo>
                  <a:cubicBezTo>
                    <a:pt x="1073" y="776"/>
                    <a:pt x="1079" y="775"/>
                    <a:pt x="1082" y="791"/>
                  </a:cubicBezTo>
                  <a:cubicBezTo>
                    <a:pt x="1082" y="795"/>
                    <a:pt x="1086" y="799"/>
                    <a:pt x="1089" y="801"/>
                  </a:cubicBezTo>
                  <a:cubicBezTo>
                    <a:pt x="1100" y="809"/>
                    <a:pt x="1103" y="820"/>
                    <a:pt x="1102" y="832"/>
                  </a:cubicBezTo>
                  <a:cubicBezTo>
                    <a:pt x="1102" y="836"/>
                    <a:pt x="1099" y="839"/>
                    <a:pt x="1105" y="842"/>
                  </a:cubicBezTo>
                  <a:cubicBezTo>
                    <a:pt x="1110" y="844"/>
                    <a:pt x="1113" y="843"/>
                    <a:pt x="1116" y="839"/>
                  </a:cubicBezTo>
                  <a:cubicBezTo>
                    <a:pt x="1119" y="836"/>
                    <a:pt x="1122" y="832"/>
                    <a:pt x="1126" y="835"/>
                  </a:cubicBezTo>
                  <a:cubicBezTo>
                    <a:pt x="1130" y="837"/>
                    <a:pt x="1132" y="841"/>
                    <a:pt x="1132" y="846"/>
                  </a:cubicBezTo>
                  <a:cubicBezTo>
                    <a:pt x="1132" y="852"/>
                    <a:pt x="1131" y="859"/>
                    <a:pt x="1135" y="865"/>
                  </a:cubicBezTo>
                  <a:cubicBezTo>
                    <a:pt x="1141" y="877"/>
                    <a:pt x="1142" y="889"/>
                    <a:pt x="1139" y="902"/>
                  </a:cubicBezTo>
                  <a:cubicBezTo>
                    <a:pt x="1137" y="913"/>
                    <a:pt x="1136" y="923"/>
                    <a:pt x="1148" y="930"/>
                  </a:cubicBezTo>
                  <a:cubicBezTo>
                    <a:pt x="1153" y="934"/>
                    <a:pt x="1155" y="940"/>
                    <a:pt x="1157" y="947"/>
                  </a:cubicBezTo>
                  <a:cubicBezTo>
                    <a:pt x="1160" y="962"/>
                    <a:pt x="1164" y="978"/>
                    <a:pt x="1181" y="985"/>
                  </a:cubicBezTo>
                  <a:cubicBezTo>
                    <a:pt x="1185" y="987"/>
                    <a:pt x="1189" y="993"/>
                    <a:pt x="1194" y="989"/>
                  </a:cubicBezTo>
                  <a:cubicBezTo>
                    <a:pt x="1198" y="984"/>
                    <a:pt x="1192" y="981"/>
                    <a:pt x="1190" y="977"/>
                  </a:cubicBezTo>
                  <a:cubicBezTo>
                    <a:pt x="1189" y="976"/>
                    <a:pt x="1189" y="973"/>
                    <a:pt x="1189" y="971"/>
                  </a:cubicBezTo>
                  <a:cubicBezTo>
                    <a:pt x="1192" y="953"/>
                    <a:pt x="1179" y="945"/>
                    <a:pt x="1166" y="936"/>
                  </a:cubicBezTo>
                  <a:cubicBezTo>
                    <a:pt x="1156" y="928"/>
                    <a:pt x="1149" y="915"/>
                    <a:pt x="1148" y="903"/>
                  </a:cubicBezTo>
                  <a:cubicBezTo>
                    <a:pt x="1147" y="892"/>
                    <a:pt x="1154" y="881"/>
                    <a:pt x="1158" y="869"/>
                  </a:cubicBezTo>
                  <a:cubicBezTo>
                    <a:pt x="1177" y="881"/>
                    <a:pt x="1195" y="893"/>
                    <a:pt x="1203" y="914"/>
                  </a:cubicBezTo>
                  <a:cubicBezTo>
                    <a:pt x="1205" y="918"/>
                    <a:pt x="1209" y="916"/>
                    <a:pt x="1210" y="913"/>
                  </a:cubicBezTo>
                  <a:cubicBezTo>
                    <a:pt x="1218" y="904"/>
                    <a:pt x="1229" y="900"/>
                    <a:pt x="1239" y="894"/>
                  </a:cubicBezTo>
                  <a:cubicBezTo>
                    <a:pt x="1242" y="893"/>
                    <a:pt x="1245" y="892"/>
                    <a:pt x="1246" y="889"/>
                  </a:cubicBezTo>
                  <a:cubicBezTo>
                    <a:pt x="1251" y="873"/>
                    <a:pt x="1244" y="850"/>
                    <a:pt x="1230" y="838"/>
                  </a:cubicBezTo>
                  <a:cubicBezTo>
                    <a:pt x="1208" y="820"/>
                    <a:pt x="1209" y="803"/>
                    <a:pt x="1231" y="789"/>
                  </a:cubicBezTo>
                  <a:cubicBezTo>
                    <a:pt x="1238" y="784"/>
                    <a:pt x="1250" y="784"/>
                    <a:pt x="1251" y="788"/>
                  </a:cubicBezTo>
                  <a:cubicBezTo>
                    <a:pt x="1254" y="802"/>
                    <a:pt x="1259" y="791"/>
                    <a:pt x="1263" y="790"/>
                  </a:cubicBezTo>
                  <a:cubicBezTo>
                    <a:pt x="1277" y="784"/>
                    <a:pt x="1289" y="775"/>
                    <a:pt x="1306" y="773"/>
                  </a:cubicBezTo>
                  <a:cubicBezTo>
                    <a:pt x="1326" y="772"/>
                    <a:pt x="1340" y="756"/>
                    <a:pt x="1350" y="741"/>
                  </a:cubicBezTo>
                  <a:cubicBezTo>
                    <a:pt x="1356" y="732"/>
                    <a:pt x="1361" y="722"/>
                    <a:pt x="1368" y="714"/>
                  </a:cubicBezTo>
                  <a:cubicBezTo>
                    <a:pt x="1374" y="709"/>
                    <a:pt x="1373" y="702"/>
                    <a:pt x="1373" y="696"/>
                  </a:cubicBezTo>
                  <a:cubicBezTo>
                    <a:pt x="1373" y="693"/>
                    <a:pt x="1367" y="694"/>
                    <a:pt x="1369" y="690"/>
                  </a:cubicBezTo>
                  <a:cubicBezTo>
                    <a:pt x="1374" y="682"/>
                    <a:pt x="1370" y="674"/>
                    <a:pt x="1368" y="667"/>
                  </a:cubicBezTo>
                  <a:cubicBezTo>
                    <a:pt x="1365" y="659"/>
                    <a:pt x="1360" y="649"/>
                    <a:pt x="1352" y="643"/>
                  </a:cubicBezTo>
                  <a:cubicBezTo>
                    <a:pt x="1346" y="639"/>
                    <a:pt x="1349" y="638"/>
                    <a:pt x="1352" y="634"/>
                  </a:cubicBezTo>
                  <a:cubicBezTo>
                    <a:pt x="1360" y="625"/>
                    <a:pt x="1370" y="619"/>
                    <a:pt x="1381" y="614"/>
                  </a:cubicBezTo>
                  <a:cubicBezTo>
                    <a:pt x="1372" y="617"/>
                    <a:pt x="1367" y="602"/>
                    <a:pt x="1358" y="610"/>
                  </a:cubicBezTo>
                  <a:cubicBezTo>
                    <a:pt x="1352" y="615"/>
                    <a:pt x="1348" y="616"/>
                    <a:pt x="1345" y="607"/>
                  </a:cubicBezTo>
                  <a:cubicBezTo>
                    <a:pt x="1343" y="601"/>
                    <a:pt x="1333" y="605"/>
                    <a:pt x="1331" y="598"/>
                  </a:cubicBezTo>
                  <a:cubicBezTo>
                    <a:pt x="1330" y="596"/>
                    <a:pt x="1331" y="595"/>
                    <a:pt x="1333" y="594"/>
                  </a:cubicBezTo>
                  <a:cubicBezTo>
                    <a:pt x="1348" y="592"/>
                    <a:pt x="1357" y="580"/>
                    <a:pt x="1369" y="573"/>
                  </a:cubicBezTo>
                  <a:cubicBezTo>
                    <a:pt x="1372" y="570"/>
                    <a:pt x="1374" y="570"/>
                    <a:pt x="1376" y="573"/>
                  </a:cubicBezTo>
                  <a:cubicBezTo>
                    <a:pt x="1378" y="575"/>
                    <a:pt x="1378" y="577"/>
                    <a:pt x="1376" y="579"/>
                  </a:cubicBezTo>
                  <a:cubicBezTo>
                    <a:pt x="1372" y="583"/>
                    <a:pt x="1364" y="587"/>
                    <a:pt x="1371" y="593"/>
                  </a:cubicBezTo>
                  <a:cubicBezTo>
                    <a:pt x="1377" y="598"/>
                    <a:pt x="1381" y="589"/>
                    <a:pt x="1386" y="587"/>
                  </a:cubicBezTo>
                  <a:cubicBezTo>
                    <a:pt x="1388" y="587"/>
                    <a:pt x="1391" y="585"/>
                    <a:pt x="1392" y="584"/>
                  </a:cubicBezTo>
                  <a:cubicBezTo>
                    <a:pt x="1397" y="581"/>
                    <a:pt x="1400" y="582"/>
                    <a:pt x="1404" y="586"/>
                  </a:cubicBezTo>
                  <a:cubicBezTo>
                    <a:pt x="1408" y="589"/>
                    <a:pt x="1409" y="592"/>
                    <a:pt x="1406" y="597"/>
                  </a:cubicBezTo>
                  <a:cubicBezTo>
                    <a:pt x="1400" y="605"/>
                    <a:pt x="1404" y="607"/>
                    <a:pt x="1413" y="607"/>
                  </a:cubicBezTo>
                  <a:cubicBezTo>
                    <a:pt x="1420" y="606"/>
                    <a:pt x="1426" y="613"/>
                    <a:pt x="1424" y="618"/>
                  </a:cubicBezTo>
                  <a:cubicBezTo>
                    <a:pt x="1420" y="625"/>
                    <a:pt x="1420" y="633"/>
                    <a:pt x="1420" y="642"/>
                  </a:cubicBezTo>
                  <a:cubicBezTo>
                    <a:pt x="1420" y="644"/>
                    <a:pt x="1421" y="647"/>
                    <a:pt x="1425" y="647"/>
                  </a:cubicBezTo>
                  <a:cubicBezTo>
                    <a:pt x="1450" y="642"/>
                    <a:pt x="1458" y="621"/>
                    <a:pt x="1443" y="601"/>
                  </a:cubicBezTo>
                  <a:cubicBezTo>
                    <a:pt x="1440" y="598"/>
                    <a:pt x="1437" y="595"/>
                    <a:pt x="1435" y="592"/>
                  </a:cubicBezTo>
                  <a:cubicBezTo>
                    <a:pt x="1431" y="588"/>
                    <a:pt x="1429" y="585"/>
                    <a:pt x="1437" y="582"/>
                  </a:cubicBezTo>
                  <a:cubicBezTo>
                    <a:pt x="1446" y="578"/>
                    <a:pt x="1452" y="571"/>
                    <a:pt x="1456" y="561"/>
                  </a:cubicBezTo>
                  <a:cubicBezTo>
                    <a:pt x="1460" y="550"/>
                    <a:pt x="1470" y="543"/>
                    <a:pt x="1483" y="546"/>
                  </a:cubicBezTo>
                  <a:cubicBezTo>
                    <a:pt x="1490" y="548"/>
                    <a:pt x="1495" y="546"/>
                    <a:pt x="1501" y="543"/>
                  </a:cubicBezTo>
                  <a:cubicBezTo>
                    <a:pt x="1524" y="528"/>
                    <a:pt x="1536" y="504"/>
                    <a:pt x="1552" y="483"/>
                  </a:cubicBezTo>
                  <a:cubicBezTo>
                    <a:pt x="1565" y="466"/>
                    <a:pt x="1563" y="444"/>
                    <a:pt x="1569" y="425"/>
                  </a:cubicBezTo>
                  <a:cubicBezTo>
                    <a:pt x="1574" y="410"/>
                    <a:pt x="1557" y="396"/>
                    <a:pt x="1545" y="404"/>
                  </a:cubicBezTo>
                  <a:cubicBezTo>
                    <a:pt x="1536" y="410"/>
                    <a:pt x="1530" y="405"/>
                    <a:pt x="1527" y="402"/>
                  </a:cubicBezTo>
                  <a:cubicBezTo>
                    <a:pt x="1522" y="397"/>
                    <a:pt x="1515" y="397"/>
                    <a:pt x="1510" y="392"/>
                  </a:cubicBezTo>
                  <a:cubicBezTo>
                    <a:pt x="1533" y="373"/>
                    <a:pt x="1556" y="353"/>
                    <a:pt x="1579" y="334"/>
                  </a:cubicBezTo>
                  <a:cubicBezTo>
                    <a:pt x="1587" y="328"/>
                    <a:pt x="1597" y="320"/>
                    <a:pt x="1607" y="325"/>
                  </a:cubicBezTo>
                  <a:cubicBezTo>
                    <a:pt x="1622" y="332"/>
                    <a:pt x="1634" y="330"/>
                    <a:pt x="1649" y="326"/>
                  </a:cubicBezTo>
                  <a:cubicBezTo>
                    <a:pt x="1658" y="323"/>
                    <a:pt x="1669" y="317"/>
                    <a:pt x="1677" y="332"/>
                  </a:cubicBezTo>
                  <a:cubicBezTo>
                    <a:pt x="1683" y="343"/>
                    <a:pt x="1692" y="326"/>
                    <a:pt x="1700" y="330"/>
                  </a:cubicBezTo>
                  <a:cubicBezTo>
                    <a:pt x="1702" y="331"/>
                    <a:pt x="1703" y="329"/>
                    <a:pt x="1703" y="326"/>
                  </a:cubicBezTo>
                  <a:cubicBezTo>
                    <a:pt x="1705" y="310"/>
                    <a:pt x="1736" y="287"/>
                    <a:pt x="1752" y="289"/>
                  </a:cubicBezTo>
                  <a:cubicBezTo>
                    <a:pt x="1751" y="294"/>
                    <a:pt x="1769" y="283"/>
                    <a:pt x="1758" y="296"/>
                  </a:cubicBezTo>
                  <a:cubicBezTo>
                    <a:pt x="1756" y="300"/>
                    <a:pt x="1760" y="301"/>
                    <a:pt x="1762" y="304"/>
                  </a:cubicBezTo>
                  <a:cubicBezTo>
                    <a:pt x="1764" y="307"/>
                    <a:pt x="1767" y="306"/>
                    <a:pt x="1769" y="304"/>
                  </a:cubicBezTo>
                  <a:cubicBezTo>
                    <a:pt x="1776" y="295"/>
                    <a:pt x="1790" y="296"/>
                    <a:pt x="1793" y="282"/>
                  </a:cubicBezTo>
                  <a:cubicBezTo>
                    <a:pt x="1795" y="274"/>
                    <a:pt x="1803" y="273"/>
                    <a:pt x="1809" y="280"/>
                  </a:cubicBezTo>
                  <a:cubicBezTo>
                    <a:pt x="1807" y="284"/>
                    <a:pt x="1801" y="280"/>
                    <a:pt x="1801" y="284"/>
                  </a:cubicBezTo>
                  <a:cubicBezTo>
                    <a:pt x="1800" y="299"/>
                    <a:pt x="1790" y="304"/>
                    <a:pt x="1780" y="311"/>
                  </a:cubicBezTo>
                  <a:cubicBezTo>
                    <a:pt x="1762" y="323"/>
                    <a:pt x="1752" y="344"/>
                    <a:pt x="1730" y="350"/>
                  </a:cubicBezTo>
                  <a:cubicBezTo>
                    <a:pt x="1729" y="350"/>
                    <a:pt x="1727" y="351"/>
                    <a:pt x="1727" y="353"/>
                  </a:cubicBezTo>
                  <a:cubicBezTo>
                    <a:pt x="1720" y="370"/>
                    <a:pt x="1709" y="386"/>
                    <a:pt x="1716" y="406"/>
                  </a:cubicBezTo>
                  <a:cubicBezTo>
                    <a:pt x="1718" y="414"/>
                    <a:pt x="1721" y="423"/>
                    <a:pt x="1723" y="431"/>
                  </a:cubicBezTo>
                  <a:cubicBezTo>
                    <a:pt x="1724" y="436"/>
                    <a:pt x="1723" y="443"/>
                    <a:pt x="1727" y="443"/>
                  </a:cubicBezTo>
                  <a:cubicBezTo>
                    <a:pt x="1732" y="443"/>
                    <a:pt x="1738" y="439"/>
                    <a:pt x="1739" y="433"/>
                  </a:cubicBezTo>
                  <a:cubicBezTo>
                    <a:pt x="1742" y="421"/>
                    <a:pt x="1752" y="413"/>
                    <a:pt x="1759" y="404"/>
                  </a:cubicBezTo>
                  <a:cubicBezTo>
                    <a:pt x="1767" y="395"/>
                    <a:pt x="1780" y="389"/>
                    <a:pt x="1783" y="375"/>
                  </a:cubicBezTo>
                  <a:cubicBezTo>
                    <a:pt x="1783" y="371"/>
                    <a:pt x="1789" y="373"/>
                    <a:pt x="1791" y="370"/>
                  </a:cubicBezTo>
                  <a:cubicBezTo>
                    <a:pt x="1780" y="366"/>
                    <a:pt x="1796" y="350"/>
                    <a:pt x="1780" y="348"/>
                  </a:cubicBezTo>
                  <a:cubicBezTo>
                    <a:pt x="1779" y="348"/>
                    <a:pt x="1778" y="346"/>
                    <a:pt x="1778" y="344"/>
                  </a:cubicBezTo>
                  <a:cubicBezTo>
                    <a:pt x="1778" y="341"/>
                    <a:pt x="1798" y="318"/>
                    <a:pt x="1801" y="318"/>
                  </a:cubicBezTo>
                  <a:cubicBezTo>
                    <a:pt x="1810" y="319"/>
                    <a:pt x="1818" y="306"/>
                    <a:pt x="1826" y="317"/>
                  </a:cubicBezTo>
                  <a:cubicBezTo>
                    <a:pt x="1831" y="308"/>
                    <a:pt x="1844" y="309"/>
                    <a:pt x="1847" y="311"/>
                  </a:cubicBezTo>
                  <a:cubicBezTo>
                    <a:pt x="1865" y="322"/>
                    <a:pt x="1874" y="306"/>
                    <a:pt x="1886" y="300"/>
                  </a:cubicBezTo>
                  <a:cubicBezTo>
                    <a:pt x="1891" y="298"/>
                    <a:pt x="1895" y="294"/>
                    <a:pt x="1900" y="293"/>
                  </a:cubicBezTo>
                  <a:cubicBezTo>
                    <a:pt x="1916" y="289"/>
                    <a:pt x="1927" y="274"/>
                    <a:pt x="1946" y="281"/>
                  </a:cubicBezTo>
                  <a:cubicBezTo>
                    <a:pt x="1956" y="285"/>
                    <a:pt x="1954" y="276"/>
                    <a:pt x="1953" y="270"/>
                  </a:cubicBezTo>
                  <a:cubicBezTo>
                    <a:pt x="1949" y="255"/>
                    <a:pt x="1936" y="249"/>
                    <a:pt x="1923" y="242"/>
                  </a:cubicBezTo>
                  <a:cubicBezTo>
                    <a:pt x="1929" y="240"/>
                    <a:pt x="1932" y="240"/>
                    <a:pt x="1937" y="244"/>
                  </a:cubicBezTo>
                  <a:cubicBezTo>
                    <a:pt x="1948" y="252"/>
                    <a:pt x="1966" y="241"/>
                    <a:pt x="1964" y="228"/>
                  </a:cubicBezTo>
                  <a:cubicBezTo>
                    <a:pt x="1963" y="222"/>
                    <a:pt x="1966" y="220"/>
                    <a:pt x="1970" y="220"/>
                  </a:cubicBezTo>
                  <a:cubicBezTo>
                    <a:pt x="1976" y="218"/>
                    <a:pt x="1972" y="223"/>
                    <a:pt x="1973" y="225"/>
                  </a:cubicBezTo>
                  <a:cubicBezTo>
                    <a:pt x="1974" y="230"/>
                    <a:pt x="1977" y="234"/>
                    <a:pt x="1983" y="232"/>
                  </a:cubicBezTo>
                  <a:cubicBezTo>
                    <a:pt x="1993" y="230"/>
                    <a:pt x="1999" y="233"/>
                    <a:pt x="2005" y="240"/>
                  </a:cubicBezTo>
                  <a:cubicBezTo>
                    <a:pt x="2011" y="247"/>
                    <a:pt x="2019" y="252"/>
                    <a:pt x="2028" y="251"/>
                  </a:cubicBezTo>
                  <a:cubicBezTo>
                    <a:pt x="2036" y="250"/>
                    <a:pt x="2039" y="243"/>
                    <a:pt x="2038" y="234"/>
                  </a:cubicBezTo>
                  <a:cubicBezTo>
                    <a:pt x="2038" y="230"/>
                    <a:pt x="2044" y="233"/>
                    <a:pt x="2044" y="232"/>
                  </a:cubicBezTo>
                  <a:cubicBezTo>
                    <a:pt x="2047" y="225"/>
                    <a:pt x="2059" y="232"/>
                    <a:pt x="2059" y="223"/>
                  </a:cubicBezTo>
                  <a:close/>
                  <a:moveTo>
                    <a:pt x="704" y="589"/>
                  </a:moveTo>
                  <a:cubicBezTo>
                    <a:pt x="709" y="597"/>
                    <a:pt x="708" y="608"/>
                    <a:pt x="704" y="616"/>
                  </a:cubicBezTo>
                  <a:cubicBezTo>
                    <a:pt x="702" y="620"/>
                    <a:pt x="690" y="620"/>
                    <a:pt x="683" y="619"/>
                  </a:cubicBezTo>
                  <a:cubicBezTo>
                    <a:pt x="676" y="617"/>
                    <a:pt x="669" y="613"/>
                    <a:pt x="663" y="609"/>
                  </a:cubicBezTo>
                  <a:cubicBezTo>
                    <a:pt x="657" y="604"/>
                    <a:pt x="650" y="599"/>
                    <a:pt x="658" y="590"/>
                  </a:cubicBezTo>
                  <a:cubicBezTo>
                    <a:pt x="670" y="575"/>
                    <a:pt x="656" y="564"/>
                    <a:pt x="649" y="553"/>
                  </a:cubicBezTo>
                  <a:cubicBezTo>
                    <a:pt x="644" y="544"/>
                    <a:pt x="638" y="537"/>
                    <a:pt x="643" y="526"/>
                  </a:cubicBezTo>
                  <a:cubicBezTo>
                    <a:pt x="649" y="512"/>
                    <a:pt x="657" y="500"/>
                    <a:pt x="674" y="498"/>
                  </a:cubicBezTo>
                  <a:cubicBezTo>
                    <a:pt x="680" y="497"/>
                    <a:pt x="686" y="498"/>
                    <a:pt x="692" y="498"/>
                  </a:cubicBezTo>
                  <a:cubicBezTo>
                    <a:pt x="698" y="497"/>
                    <a:pt x="700" y="501"/>
                    <a:pt x="700" y="507"/>
                  </a:cubicBezTo>
                  <a:cubicBezTo>
                    <a:pt x="700" y="513"/>
                    <a:pt x="698" y="518"/>
                    <a:pt x="692" y="516"/>
                  </a:cubicBezTo>
                  <a:cubicBezTo>
                    <a:pt x="681" y="512"/>
                    <a:pt x="678" y="522"/>
                    <a:pt x="672" y="526"/>
                  </a:cubicBezTo>
                  <a:cubicBezTo>
                    <a:pt x="678" y="532"/>
                    <a:pt x="675" y="545"/>
                    <a:pt x="687" y="546"/>
                  </a:cubicBezTo>
                  <a:cubicBezTo>
                    <a:pt x="688" y="546"/>
                    <a:pt x="690" y="547"/>
                    <a:pt x="690" y="547"/>
                  </a:cubicBezTo>
                  <a:cubicBezTo>
                    <a:pt x="691" y="560"/>
                    <a:pt x="707" y="558"/>
                    <a:pt x="713" y="569"/>
                  </a:cubicBezTo>
                  <a:cubicBezTo>
                    <a:pt x="693" y="572"/>
                    <a:pt x="693" y="572"/>
                    <a:pt x="704" y="58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1" name="Freeform 4">
              <a:extLst>
                <a:ext uri="{FF2B5EF4-FFF2-40B4-BE49-F238E27FC236}">
                  <a16:creationId xmlns:a16="http://schemas.microsoft.com/office/drawing/2014/main" id="{89703ACE-77A4-4E94-8E48-FE09D4626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3547" y="2515903"/>
              <a:ext cx="3182947" cy="3735447"/>
            </a:xfrm>
            <a:custGeom>
              <a:avLst/>
              <a:gdLst>
                <a:gd name="T0" fmla="*/ 1175 w 1335"/>
                <a:gd name="T1" fmla="*/ 940 h 1566"/>
                <a:gd name="T2" fmla="*/ 1056 w 1335"/>
                <a:gd name="T3" fmla="*/ 840 h 1566"/>
                <a:gd name="T4" fmla="*/ 910 w 1335"/>
                <a:gd name="T5" fmla="*/ 859 h 1566"/>
                <a:gd name="T6" fmla="*/ 797 w 1335"/>
                <a:gd name="T7" fmla="*/ 770 h 1566"/>
                <a:gd name="T8" fmla="*/ 706 w 1335"/>
                <a:gd name="T9" fmla="*/ 720 h 1566"/>
                <a:gd name="T10" fmla="*/ 778 w 1335"/>
                <a:gd name="T11" fmla="*/ 636 h 1566"/>
                <a:gd name="T12" fmla="*/ 880 w 1335"/>
                <a:gd name="T13" fmla="*/ 669 h 1566"/>
                <a:gd name="T14" fmla="*/ 924 w 1335"/>
                <a:gd name="T15" fmla="*/ 540 h 1566"/>
                <a:gd name="T16" fmla="*/ 1051 w 1335"/>
                <a:gd name="T17" fmla="*/ 459 h 1566"/>
                <a:gd name="T18" fmla="*/ 1030 w 1335"/>
                <a:gd name="T19" fmla="*/ 404 h 1566"/>
                <a:gd name="T20" fmla="*/ 1151 w 1335"/>
                <a:gd name="T21" fmla="*/ 422 h 1566"/>
                <a:gd name="T22" fmla="*/ 1098 w 1335"/>
                <a:gd name="T23" fmla="*/ 319 h 1566"/>
                <a:gd name="T24" fmla="*/ 983 w 1335"/>
                <a:gd name="T25" fmla="*/ 246 h 1566"/>
                <a:gd name="T26" fmla="*/ 895 w 1335"/>
                <a:gd name="T27" fmla="*/ 273 h 1566"/>
                <a:gd name="T28" fmla="*/ 856 w 1335"/>
                <a:gd name="T29" fmla="*/ 345 h 1566"/>
                <a:gd name="T30" fmla="*/ 767 w 1335"/>
                <a:gd name="T31" fmla="*/ 209 h 1566"/>
                <a:gd name="T32" fmla="*/ 869 w 1335"/>
                <a:gd name="T33" fmla="*/ 195 h 1566"/>
                <a:gd name="T34" fmla="*/ 905 w 1335"/>
                <a:gd name="T35" fmla="*/ 88 h 1566"/>
                <a:gd name="T36" fmla="*/ 921 w 1335"/>
                <a:gd name="T37" fmla="*/ 168 h 1566"/>
                <a:gd name="T38" fmla="*/ 1015 w 1335"/>
                <a:gd name="T39" fmla="*/ 215 h 1566"/>
                <a:gd name="T40" fmla="*/ 1042 w 1335"/>
                <a:gd name="T41" fmla="*/ 170 h 1566"/>
                <a:gd name="T42" fmla="*/ 942 w 1335"/>
                <a:gd name="T43" fmla="*/ 58 h 1566"/>
                <a:gd name="T44" fmla="*/ 823 w 1335"/>
                <a:gd name="T45" fmla="*/ 58 h 1566"/>
                <a:gd name="T46" fmla="*/ 841 w 1335"/>
                <a:gd name="T47" fmla="*/ 87 h 1566"/>
                <a:gd name="T48" fmla="*/ 734 w 1335"/>
                <a:gd name="T49" fmla="*/ 53 h 1566"/>
                <a:gd name="T50" fmla="*/ 725 w 1335"/>
                <a:gd name="T51" fmla="*/ 37 h 1566"/>
                <a:gd name="T52" fmla="*/ 595 w 1335"/>
                <a:gd name="T53" fmla="*/ 119 h 1566"/>
                <a:gd name="T54" fmla="*/ 539 w 1335"/>
                <a:gd name="T55" fmla="*/ 102 h 1566"/>
                <a:gd name="T56" fmla="*/ 625 w 1335"/>
                <a:gd name="T57" fmla="*/ 18 h 1566"/>
                <a:gd name="T58" fmla="*/ 546 w 1335"/>
                <a:gd name="T59" fmla="*/ 40 h 1566"/>
                <a:gd name="T60" fmla="*/ 436 w 1335"/>
                <a:gd name="T61" fmla="*/ 25 h 1566"/>
                <a:gd name="T62" fmla="*/ 508 w 1335"/>
                <a:gd name="T63" fmla="*/ 89 h 1566"/>
                <a:gd name="T64" fmla="*/ 395 w 1335"/>
                <a:gd name="T65" fmla="*/ 84 h 1566"/>
                <a:gd name="T66" fmla="*/ 274 w 1335"/>
                <a:gd name="T67" fmla="*/ 91 h 1566"/>
                <a:gd name="T68" fmla="*/ 58 w 1335"/>
                <a:gd name="T69" fmla="*/ 85 h 1566"/>
                <a:gd name="T70" fmla="*/ 6 w 1335"/>
                <a:gd name="T71" fmla="*/ 171 h 1566"/>
                <a:gd name="T72" fmla="*/ 27 w 1335"/>
                <a:gd name="T73" fmla="*/ 245 h 1566"/>
                <a:gd name="T74" fmla="*/ 82 w 1335"/>
                <a:gd name="T75" fmla="*/ 302 h 1566"/>
                <a:gd name="T76" fmla="*/ 130 w 1335"/>
                <a:gd name="T77" fmla="*/ 292 h 1566"/>
                <a:gd name="T78" fmla="*/ 164 w 1335"/>
                <a:gd name="T79" fmla="*/ 264 h 1566"/>
                <a:gd name="T80" fmla="*/ 292 w 1335"/>
                <a:gd name="T81" fmla="*/ 270 h 1566"/>
                <a:gd name="T82" fmla="*/ 370 w 1335"/>
                <a:gd name="T83" fmla="*/ 330 h 1566"/>
                <a:gd name="T84" fmla="*/ 462 w 1335"/>
                <a:gd name="T85" fmla="*/ 561 h 1566"/>
                <a:gd name="T86" fmla="*/ 582 w 1335"/>
                <a:gd name="T87" fmla="*/ 694 h 1566"/>
                <a:gd name="T88" fmla="*/ 659 w 1335"/>
                <a:gd name="T89" fmla="*/ 763 h 1566"/>
                <a:gd name="T90" fmla="*/ 804 w 1335"/>
                <a:gd name="T91" fmla="*/ 817 h 1566"/>
                <a:gd name="T92" fmla="*/ 925 w 1335"/>
                <a:gd name="T93" fmla="*/ 950 h 1566"/>
                <a:gd name="T94" fmla="*/ 948 w 1335"/>
                <a:gd name="T95" fmla="*/ 1107 h 1566"/>
                <a:gd name="T96" fmla="*/ 947 w 1335"/>
                <a:gd name="T97" fmla="*/ 1386 h 1566"/>
                <a:gd name="T98" fmla="*/ 931 w 1335"/>
                <a:gd name="T99" fmla="*/ 1479 h 1566"/>
                <a:gd name="T100" fmla="*/ 947 w 1335"/>
                <a:gd name="T101" fmla="*/ 1532 h 1566"/>
                <a:gd name="T102" fmla="*/ 984 w 1335"/>
                <a:gd name="T103" fmla="*/ 1562 h 1566"/>
                <a:gd name="T104" fmla="*/ 1027 w 1335"/>
                <a:gd name="T105" fmla="*/ 1382 h 1566"/>
                <a:gd name="T106" fmla="*/ 1169 w 1335"/>
                <a:gd name="T107" fmla="*/ 1254 h 1566"/>
                <a:gd name="T108" fmla="*/ 1306 w 1335"/>
                <a:gd name="T109" fmla="*/ 1061 h 1566"/>
                <a:gd name="T110" fmla="*/ 720 w 1335"/>
                <a:gd name="T111" fmla="*/ 125 h 1566"/>
                <a:gd name="T112" fmla="*/ 548 w 1335"/>
                <a:gd name="T113" fmla="*/ 619 h 1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35" h="1566">
                  <a:moveTo>
                    <a:pt x="1314" y="992"/>
                  </a:moveTo>
                  <a:cubicBezTo>
                    <a:pt x="1312" y="992"/>
                    <a:pt x="1309" y="989"/>
                    <a:pt x="1307" y="987"/>
                  </a:cubicBezTo>
                  <a:cubicBezTo>
                    <a:pt x="1291" y="969"/>
                    <a:pt x="1270" y="967"/>
                    <a:pt x="1247" y="969"/>
                  </a:cubicBezTo>
                  <a:cubicBezTo>
                    <a:pt x="1244" y="969"/>
                    <a:pt x="1239" y="971"/>
                    <a:pt x="1238" y="967"/>
                  </a:cubicBezTo>
                  <a:cubicBezTo>
                    <a:pt x="1236" y="953"/>
                    <a:pt x="1224" y="954"/>
                    <a:pt x="1214" y="950"/>
                  </a:cubicBezTo>
                  <a:cubicBezTo>
                    <a:pt x="1208" y="948"/>
                    <a:pt x="1202" y="944"/>
                    <a:pt x="1200" y="955"/>
                  </a:cubicBezTo>
                  <a:cubicBezTo>
                    <a:pt x="1200" y="957"/>
                    <a:pt x="1197" y="957"/>
                    <a:pt x="1195" y="957"/>
                  </a:cubicBezTo>
                  <a:cubicBezTo>
                    <a:pt x="1194" y="957"/>
                    <a:pt x="1192" y="956"/>
                    <a:pt x="1193" y="954"/>
                  </a:cubicBezTo>
                  <a:cubicBezTo>
                    <a:pt x="1198" y="935"/>
                    <a:pt x="1181" y="946"/>
                    <a:pt x="1175" y="940"/>
                  </a:cubicBezTo>
                  <a:cubicBezTo>
                    <a:pt x="1183" y="933"/>
                    <a:pt x="1186" y="926"/>
                    <a:pt x="1175" y="919"/>
                  </a:cubicBezTo>
                  <a:cubicBezTo>
                    <a:pt x="1173" y="918"/>
                    <a:pt x="1171" y="914"/>
                    <a:pt x="1171" y="911"/>
                  </a:cubicBezTo>
                  <a:cubicBezTo>
                    <a:pt x="1170" y="896"/>
                    <a:pt x="1158" y="890"/>
                    <a:pt x="1146" y="885"/>
                  </a:cubicBezTo>
                  <a:cubicBezTo>
                    <a:pt x="1136" y="881"/>
                    <a:pt x="1126" y="879"/>
                    <a:pt x="1115" y="879"/>
                  </a:cubicBezTo>
                  <a:cubicBezTo>
                    <a:pt x="1106" y="879"/>
                    <a:pt x="1099" y="875"/>
                    <a:pt x="1097" y="869"/>
                  </a:cubicBezTo>
                  <a:cubicBezTo>
                    <a:pt x="1095" y="861"/>
                    <a:pt x="1087" y="858"/>
                    <a:pt x="1083" y="857"/>
                  </a:cubicBezTo>
                  <a:cubicBezTo>
                    <a:pt x="1069" y="856"/>
                    <a:pt x="1068" y="848"/>
                    <a:pt x="1069" y="837"/>
                  </a:cubicBezTo>
                  <a:cubicBezTo>
                    <a:pt x="1069" y="835"/>
                    <a:pt x="1068" y="834"/>
                    <a:pt x="1068" y="834"/>
                  </a:cubicBezTo>
                  <a:cubicBezTo>
                    <a:pt x="1061" y="834"/>
                    <a:pt x="1063" y="850"/>
                    <a:pt x="1056" y="840"/>
                  </a:cubicBezTo>
                  <a:cubicBezTo>
                    <a:pt x="1051" y="833"/>
                    <a:pt x="1047" y="834"/>
                    <a:pt x="1041" y="837"/>
                  </a:cubicBezTo>
                  <a:cubicBezTo>
                    <a:pt x="1029" y="844"/>
                    <a:pt x="1016" y="832"/>
                    <a:pt x="1004" y="837"/>
                  </a:cubicBezTo>
                  <a:cubicBezTo>
                    <a:pt x="1001" y="838"/>
                    <a:pt x="998" y="835"/>
                    <a:pt x="998" y="833"/>
                  </a:cubicBezTo>
                  <a:cubicBezTo>
                    <a:pt x="997" y="821"/>
                    <a:pt x="986" y="822"/>
                    <a:pt x="982" y="823"/>
                  </a:cubicBezTo>
                  <a:cubicBezTo>
                    <a:pt x="973" y="825"/>
                    <a:pt x="963" y="830"/>
                    <a:pt x="968" y="843"/>
                  </a:cubicBezTo>
                  <a:cubicBezTo>
                    <a:pt x="969" y="846"/>
                    <a:pt x="967" y="848"/>
                    <a:pt x="965" y="848"/>
                  </a:cubicBezTo>
                  <a:cubicBezTo>
                    <a:pt x="962" y="849"/>
                    <a:pt x="961" y="847"/>
                    <a:pt x="960" y="844"/>
                  </a:cubicBezTo>
                  <a:cubicBezTo>
                    <a:pt x="960" y="836"/>
                    <a:pt x="960" y="827"/>
                    <a:pt x="969" y="818"/>
                  </a:cubicBezTo>
                  <a:cubicBezTo>
                    <a:pt x="940" y="823"/>
                    <a:pt x="922" y="838"/>
                    <a:pt x="910" y="859"/>
                  </a:cubicBezTo>
                  <a:cubicBezTo>
                    <a:pt x="900" y="851"/>
                    <a:pt x="892" y="839"/>
                    <a:pt x="880" y="846"/>
                  </a:cubicBezTo>
                  <a:cubicBezTo>
                    <a:pt x="871" y="851"/>
                    <a:pt x="867" y="849"/>
                    <a:pt x="860" y="844"/>
                  </a:cubicBezTo>
                  <a:cubicBezTo>
                    <a:pt x="845" y="832"/>
                    <a:pt x="840" y="819"/>
                    <a:pt x="849" y="801"/>
                  </a:cubicBezTo>
                  <a:cubicBezTo>
                    <a:pt x="849" y="799"/>
                    <a:pt x="849" y="797"/>
                    <a:pt x="849" y="795"/>
                  </a:cubicBezTo>
                  <a:cubicBezTo>
                    <a:pt x="850" y="786"/>
                    <a:pt x="850" y="779"/>
                    <a:pt x="838" y="781"/>
                  </a:cubicBezTo>
                  <a:cubicBezTo>
                    <a:pt x="836" y="781"/>
                    <a:pt x="834" y="780"/>
                    <a:pt x="832" y="780"/>
                  </a:cubicBezTo>
                  <a:cubicBezTo>
                    <a:pt x="831" y="779"/>
                    <a:pt x="830" y="779"/>
                    <a:pt x="829" y="778"/>
                  </a:cubicBezTo>
                  <a:cubicBezTo>
                    <a:pt x="820" y="779"/>
                    <a:pt x="811" y="780"/>
                    <a:pt x="802" y="781"/>
                  </a:cubicBezTo>
                  <a:cubicBezTo>
                    <a:pt x="794" y="780"/>
                    <a:pt x="794" y="773"/>
                    <a:pt x="797" y="770"/>
                  </a:cubicBezTo>
                  <a:cubicBezTo>
                    <a:pt x="805" y="761"/>
                    <a:pt x="807" y="751"/>
                    <a:pt x="809" y="739"/>
                  </a:cubicBezTo>
                  <a:cubicBezTo>
                    <a:pt x="813" y="723"/>
                    <a:pt x="813" y="721"/>
                    <a:pt x="796" y="721"/>
                  </a:cubicBezTo>
                  <a:cubicBezTo>
                    <a:pt x="791" y="721"/>
                    <a:pt x="786" y="721"/>
                    <a:pt x="781" y="721"/>
                  </a:cubicBezTo>
                  <a:cubicBezTo>
                    <a:pt x="772" y="720"/>
                    <a:pt x="772" y="726"/>
                    <a:pt x="773" y="732"/>
                  </a:cubicBezTo>
                  <a:cubicBezTo>
                    <a:pt x="773" y="734"/>
                    <a:pt x="772" y="737"/>
                    <a:pt x="772" y="739"/>
                  </a:cubicBezTo>
                  <a:cubicBezTo>
                    <a:pt x="767" y="743"/>
                    <a:pt x="762" y="748"/>
                    <a:pt x="757" y="752"/>
                  </a:cubicBezTo>
                  <a:cubicBezTo>
                    <a:pt x="751" y="752"/>
                    <a:pt x="745" y="752"/>
                    <a:pt x="739" y="752"/>
                  </a:cubicBezTo>
                  <a:cubicBezTo>
                    <a:pt x="728" y="752"/>
                    <a:pt x="722" y="744"/>
                    <a:pt x="718" y="736"/>
                  </a:cubicBezTo>
                  <a:cubicBezTo>
                    <a:pt x="715" y="729"/>
                    <a:pt x="711" y="724"/>
                    <a:pt x="706" y="720"/>
                  </a:cubicBezTo>
                  <a:cubicBezTo>
                    <a:pt x="706" y="704"/>
                    <a:pt x="706" y="687"/>
                    <a:pt x="707" y="671"/>
                  </a:cubicBezTo>
                  <a:cubicBezTo>
                    <a:pt x="710" y="670"/>
                    <a:pt x="712" y="667"/>
                    <a:pt x="711" y="663"/>
                  </a:cubicBezTo>
                  <a:cubicBezTo>
                    <a:pt x="715" y="658"/>
                    <a:pt x="719" y="653"/>
                    <a:pt x="724" y="648"/>
                  </a:cubicBezTo>
                  <a:cubicBezTo>
                    <a:pt x="724" y="645"/>
                    <a:pt x="725" y="643"/>
                    <a:pt x="726" y="642"/>
                  </a:cubicBezTo>
                  <a:cubicBezTo>
                    <a:pt x="725" y="643"/>
                    <a:pt x="724" y="645"/>
                    <a:pt x="724" y="647"/>
                  </a:cubicBezTo>
                  <a:cubicBezTo>
                    <a:pt x="734" y="649"/>
                    <a:pt x="738" y="639"/>
                    <a:pt x="745" y="635"/>
                  </a:cubicBezTo>
                  <a:cubicBezTo>
                    <a:pt x="752" y="636"/>
                    <a:pt x="759" y="636"/>
                    <a:pt x="766" y="636"/>
                  </a:cubicBezTo>
                  <a:cubicBezTo>
                    <a:pt x="767" y="637"/>
                    <a:pt x="768" y="637"/>
                    <a:pt x="769" y="638"/>
                  </a:cubicBezTo>
                  <a:cubicBezTo>
                    <a:pt x="772" y="639"/>
                    <a:pt x="776" y="640"/>
                    <a:pt x="778" y="636"/>
                  </a:cubicBezTo>
                  <a:cubicBezTo>
                    <a:pt x="787" y="642"/>
                    <a:pt x="787" y="635"/>
                    <a:pt x="790" y="630"/>
                  </a:cubicBezTo>
                  <a:cubicBezTo>
                    <a:pt x="798" y="630"/>
                    <a:pt x="806" y="630"/>
                    <a:pt x="814" y="630"/>
                  </a:cubicBezTo>
                  <a:cubicBezTo>
                    <a:pt x="816" y="636"/>
                    <a:pt x="821" y="636"/>
                    <a:pt x="826" y="635"/>
                  </a:cubicBezTo>
                  <a:cubicBezTo>
                    <a:pt x="830" y="635"/>
                    <a:pt x="834" y="636"/>
                    <a:pt x="838" y="636"/>
                  </a:cubicBezTo>
                  <a:cubicBezTo>
                    <a:pt x="838" y="636"/>
                    <a:pt x="838" y="636"/>
                    <a:pt x="838" y="636"/>
                  </a:cubicBezTo>
                  <a:cubicBezTo>
                    <a:pt x="845" y="644"/>
                    <a:pt x="853" y="651"/>
                    <a:pt x="851" y="663"/>
                  </a:cubicBezTo>
                  <a:cubicBezTo>
                    <a:pt x="850" y="670"/>
                    <a:pt x="855" y="676"/>
                    <a:pt x="859" y="680"/>
                  </a:cubicBezTo>
                  <a:cubicBezTo>
                    <a:pt x="865" y="686"/>
                    <a:pt x="874" y="689"/>
                    <a:pt x="879" y="678"/>
                  </a:cubicBezTo>
                  <a:cubicBezTo>
                    <a:pt x="879" y="675"/>
                    <a:pt x="880" y="672"/>
                    <a:pt x="880" y="669"/>
                  </a:cubicBezTo>
                  <a:cubicBezTo>
                    <a:pt x="882" y="654"/>
                    <a:pt x="873" y="642"/>
                    <a:pt x="869" y="630"/>
                  </a:cubicBezTo>
                  <a:cubicBezTo>
                    <a:pt x="869" y="628"/>
                    <a:pt x="869" y="626"/>
                    <a:pt x="869" y="624"/>
                  </a:cubicBezTo>
                  <a:cubicBezTo>
                    <a:pt x="873" y="622"/>
                    <a:pt x="875" y="620"/>
                    <a:pt x="873" y="615"/>
                  </a:cubicBezTo>
                  <a:cubicBezTo>
                    <a:pt x="874" y="614"/>
                    <a:pt x="874" y="613"/>
                    <a:pt x="874" y="612"/>
                  </a:cubicBezTo>
                  <a:cubicBezTo>
                    <a:pt x="881" y="607"/>
                    <a:pt x="886" y="601"/>
                    <a:pt x="891" y="595"/>
                  </a:cubicBezTo>
                  <a:cubicBezTo>
                    <a:pt x="894" y="594"/>
                    <a:pt x="897" y="592"/>
                    <a:pt x="898" y="588"/>
                  </a:cubicBezTo>
                  <a:cubicBezTo>
                    <a:pt x="920" y="583"/>
                    <a:pt x="929" y="561"/>
                    <a:pt x="916" y="546"/>
                  </a:cubicBezTo>
                  <a:cubicBezTo>
                    <a:pt x="916" y="542"/>
                    <a:pt x="916" y="538"/>
                    <a:pt x="916" y="534"/>
                  </a:cubicBezTo>
                  <a:cubicBezTo>
                    <a:pt x="921" y="534"/>
                    <a:pt x="921" y="545"/>
                    <a:pt x="924" y="540"/>
                  </a:cubicBezTo>
                  <a:cubicBezTo>
                    <a:pt x="928" y="532"/>
                    <a:pt x="938" y="530"/>
                    <a:pt x="940" y="520"/>
                  </a:cubicBezTo>
                  <a:cubicBezTo>
                    <a:pt x="942" y="511"/>
                    <a:pt x="950" y="506"/>
                    <a:pt x="957" y="505"/>
                  </a:cubicBezTo>
                  <a:cubicBezTo>
                    <a:pt x="973" y="502"/>
                    <a:pt x="977" y="494"/>
                    <a:pt x="976" y="480"/>
                  </a:cubicBezTo>
                  <a:cubicBezTo>
                    <a:pt x="979" y="479"/>
                    <a:pt x="982" y="478"/>
                    <a:pt x="982" y="474"/>
                  </a:cubicBezTo>
                  <a:cubicBezTo>
                    <a:pt x="988" y="475"/>
                    <a:pt x="992" y="471"/>
                    <a:pt x="996" y="468"/>
                  </a:cubicBezTo>
                  <a:cubicBezTo>
                    <a:pt x="1004" y="462"/>
                    <a:pt x="1014" y="458"/>
                    <a:pt x="1024" y="459"/>
                  </a:cubicBezTo>
                  <a:cubicBezTo>
                    <a:pt x="1020" y="461"/>
                    <a:pt x="1019" y="465"/>
                    <a:pt x="1018" y="470"/>
                  </a:cubicBezTo>
                  <a:cubicBezTo>
                    <a:pt x="1026" y="473"/>
                    <a:pt x="1033" y="472"/>
                    <a:pt x="1038" y="464"/>
                  </a:cubicBezTo>
                  <a:cubicBezTo>
                    <a:pt x="1041" y="460"/>
                    <a:pt x="1046" y="459"/>
                    <a:pt x="1051" y="459"/>
                  </a:cubicBezTo>
                  <a:cubicBezTo>
                    <a:pt x="1065" y="462"/>
                    <a:pt x="1069" y="446"/>
                    <a:pt x="1080" y="443"/>
                  </a:cubicBezTo>
                  <a:cubicBezTo>
                    <a:pt x="1075" y="444"/>
                    <a:pt x="1074" y="430"/>
                    <a:pt x="1070" y="438"/>
                  </a:cubicBezTo>
                  <a:cubicBezTo>
                    <a:pt x="1064" y="450"/>
                    <a:pt x="1056" y="446"/>
                    <a:pt x="1048" y="447"/>
                  </a:cubicBezTo>
                  <a:cubicBezTo>
                    <a:pt x="1044" y="446"/>
                    <a:pt x="1042" y="440"/>
                    <a:pt x="1036" y="441"/>
                  </a:cubicBezTo>
                  <a:cubicBezTo>
                    <a:pt x="1036" y="439"/>
                    <a:pt x="1035" y="437"/>
                    <a:pt x="1035" y="435"/>
                  </a:cubicBezTo>
                  <a:cubicBezTo>
                    <a:pt x="1038" y="429"/>
                    <a:pt x="1032" y="426"/>
                    <a:pt x="1031" y="422"/>
                  </a:cubicBezTo>
                  <a:cubicBezTo>
                    <a:pt x="1032" y="422"/>
                    <a:pt x="1032" y="421"/>
                    <a:pt x="1031" y="420"/>
                  </a:cubicBezTo>
                  <a:cubicBezTo>
                    <a:pt x="1039" y="411"/>
                    <a:pt x="1039" y="409"/>
                    <a:pt x="1033" y="405"/>
                  </a:cubicBezTo>
                  <a:cubicBezTo>
                    <a:pt x="1032" y="405"/>
                    <a:pt x="1031" y="404"/>
                    <a:pt x="1030" y="404"/>
                  </a:cubicBezTo>
                  <a:cubicBezTo>
                    <a:pt x="1026" y="401"/>
                    <a:pt x="1022" y="401"/>
                    <a:pt x="1018" y="401"/>
                  </a:cubicBezTo>
                  <a:cubicBezTo>
                    <a:pt x="1019" y="388"/>
                    <a:pt x="1030" y="392"/>
                    <a:pt x="1039" y="388"/>
                  </a:cubicBezTo>
                  <a:cubicBezTo>
                    <a:pt x="1048" y="388"/>
                    <a:pt x="1057" y="388"/>
                    <a:pt x="1066" y="388"/>
                  </a:cubicBezTo>
                  <a:cubicBezTo>
                    <a:pt x="1084" y="396"/>
                    <a:pt x="1097" y="384"/>
                    <a:pt x="1113" y="371"/>
                  </a:cubicBezTo>
                  <a:cubicBezTo>
                    <a:pt x="1106" y="391"/>
                    <a:pt x="1095" y="405"/>
                    <a:pt x="1088" y="421"/>
                  </a:cubicBezTo>
                  <a:cubicBezTo>
                    <a:pt x="1102" y="427"/>
                    <a:pt x="1118" y="417"/>
                    <a:pt x="1132" y="426"/>
                  </a:cubicBezTo>
                  <a:cubicBezTo>
                    <a:pt x="1135" y="428"/>
                    <a:pt x="1140" y="428"/>
                    <a:pt x="1143" y="431"/>
                  </a:cubicBezTo>
                  <a:cubicBezTo>
                    <a:pt x="1145" y="433"/>
                    <a:pt x="1150" y="434"/>
                    <a:pt x="1152" y="430"/>
                  </a:cubicBezTo>
                  <a:cubicBezTo>
                    <a:pt x="1154" y="428"/>
                    <a:pt x="1153" y="425"/>
                    <a:pt x="1151" y="422"/>
                  </a:cubicBezTo>
                  <a:cubicBezTo>
                    <a:pt x="1147" y="417"/>
                    <a:pt x="1140" y="412"/>
                    <a:pt x="1144" y="404"/>
                  </a:cubicBezTo>
                  <a:cubicBezTo>
                    <a:pt x="1144" y="403"/>
                    <a:pt x="1142" y="401"/>
                    <a:pt x="1141" y="402"/>
                  </a:cubicBezTo>
                  <a:cubicBezTo>
                    <a:pt x="1131" y="406"/>
                    <a:pt x="1126" y="396"/>
                    <a:pt x="1119" y="393"/>
                  </a:cubicBezTo>
                  <a:cubicBezTo>
                    <a:pt x="1117" y="392"/>
                    <a:pt x="1113" y="393"/>
                    <a:pt x="1116" y="388"/>
                  </a:cubicBezTo>
                  <a:cubicBezTo>
                    <a:pt x="1119" y="382"/>
                    <a:pt x="1120" y="374"/>
                    <a:pt x="1122" y="370"/>
                  </a:cubicBezTo>
                  <a:cubicBezTo>
                    <a:pt x="1131" y="351"/>
                    <a:pt x="1126" y="342"/>
                    <a:pt x="1108" y="337"/>
                  </a:cubicBezTo>
                  <a:cubicBezTo>
                    <a:pt x="1105" y="334"/>
                    <a:pt x="1099" y="339"/>
                    <a:pt x="1096" y="333"/>
                  </a:cubicBezTo>
                  <a:cubicBezTo>
                    <a:pt x="1099" y="333"/>
                    <a:pt x="1104" y="334"/>
                    <a:pt x="1104" y="331"/>
                  </a:cubicBezTo>
                  <a:cubicBezTo>
                    <a:pt x="1104" y="326"/>
                    <a:pt x="1102" y="319"/>
                    <a:pt x="1098" y="319"/>
                  </a:cubicBezTo>
                  <a:cubicBezTo>
                    <a:pt x="1082" y="320"/>
                    <a:pt x="1077" y="306"/>
                    <a:pt x="1066" y="300"/>
                  </a:cubicBezTo>
                  <a:cubicBezTo>
                    <a:pt x="1066" y="297"/>
                    <a:pt x="1066" y="294"/>
                    <a:pt x="1066" y="291"/>
                  </a:cubicBezTo>
                  <a:cubicBezTo>
                    <a:pt x="1066" y="288"/>
                    <a:pt x="1067" y="284"/>
                    <a:pt x="1065" y="282"/>
                  </a:cubicBezTo>
                  <a:cubicBezTo>
                    <a:pt x="1058" y="272"/>
                    <a:pt x="1050" y="262"/>
                    <a:pt x="1042" y="252"/>
                  </a:cubicBezTo>
                  <a:cubicBezTo>
                    <a:pt x="1037" y="247"/>
                    <a:pt x="1029" y="241"/>
                    <a:pt x="1026" y="250"/>
                  </a:cubicBezTo>
                  <a:cubicBezTo>
                    <a:pt x="1022" y="260"/>
                    <a:pt x="1014" y="265"/>
                    <a:pt x="1009" y="272"/>
                  </a:cubicBezTo>
                  <a:cubicBezTo>
                    <a:pt x="1007" y="272"/>
                    <a:pt x="1005" y="272"/>
                    <a:pt x="1003" y="272"/>
                  </a:cubicBezTo>
                  <a:cubicBezTo>
                    <a:pt x="997" y="266"/>
                    <a:pt x="991" y="259"/>
                    <a:pt x="984" y="252"/>
                  </a:cubicBezTo>
                  <a:cubicBezTo>
                    <a:pt x="984" y="250"/>
                    <a:pt x="983" y="248"/>
                    <a:pt x="983" y="246"/>
                  </a:cubicBezTo>
                  <a:cubicBezTo>
                    <a:pt x="986" y="237"/>
                    <a:pt x="982" y="233"/>
                    <a:pt x="973" y="234"/>
                  </a:cubicBezTo>
                  <a:cubicBezTo>
                    <a:pt x="970" y="232"/>
                    <a:pt x="967" y="230"/>
                    <a:pt x="964" y="228"/>
                  </a:cubicBezTo>
                  <a:cubicBezTo>
                    <a:pt x="960" y="223"/>
                    <a:pt x="957" y="217"/>
                    <a:pt x="949" y="217"/>
                  </a:cubicBezTo>
                  <a:cubicBezTo>
                    <a:pt x="947" y="217"/>
                    <a:pt x="945" y="216"/>
                    <a:pt x="943" y="216"/>
                  </a:cubicBezTo>
                  <a:cubicBezTo>
                    <a:pt x="937" y="215"/>
                    <a:pt x="931" y="215"/>
                    <a:pt x="924" y="212"/>
                  </a:cubicBezTo>
                  <a:cubicBezTo>
                    <a:pt x="908" y="203"/>
                    <a:pt x="898" y="211"/>
                    <a:pt x="898" y="228"/>
                  </a:cubicBezTo>
                  <a:cubicBezTo>
                    <a:pt x="898" y="240"/>
                    <a:pt x="904" y="254"/>
                    <a:pt x="893" y="265"/>
                  </a:cubicBezTo>
                  <a:cubicBezTo>
                    <a:pt x="893" y="265"/>
                    <a:pt x="895" y="268"/>
                    <a:pt x="895" y="270"/>
                  </a:cubicBezTo>
                  <a:cubicBezTo>
                    <a:pt x="895" y="271"/>
                    <a:pt x="895" y="272"/>
                    <a:pt x="895" y="273"/>
                  </a:cubicBezTo>
                  <a:cubicBezTo>
                    <a:pt x="891" y="278"/>
                    <a:pt x="894" y="280"/>
                    <a:pt x="898" y="281"/>
                  </a:cubicBezTo>
                  <a:cubicBezTo>
                    <a:pt x="901" y="286"/>
                    <a:pt x="904" y="291"/>
                    <a:pt x="910" y="294"/>
                  </a:cubicBezTo>
                  <a:cubicBezTo>
                    <a:pt x="910" y="297"/>
                    <a:pt x="910" y="300"/>
                    <a:pt x="911" y="303"/>
                  </a:cubicBezTo>
                  <a:cubicBezTo>
                    <a:pt x="910" y="304"/>
                    <a:pt x="910" y="305"/>
                    <a:pt x="910" y="306"/>
                  </a:cubicBezTo>
                  <a:cubicBezTo>
                    <a:pt x="903" y="311"/>
                    <a:pt x="897" y="317"/>
                    <a:pt x="892" y="324"/>
                  </a:cubicBezTo>
                  <a:cubicBezTo>
                    <a:pt x="880" y="330"/>
                    <a:pt x="885" y="340"/>
                    <a:pt x="889" y="346"/>
                  </a:cubicBezTo>
                  <a:cubicBezTo>
                    <a:pt x="893" y="352"/>
                    <a:pt x="892" y="358"/>
                    <a:pt x="892" y="363"/>
                  </a:cubicBezTo>
                  <a:cubicBezTo>
                    <a:pt x="890" y="371"/>
                    <a:pt x="887" y="376"/>
                    <a:pt x="878" y="368"/>
                  </a:cubicBezTo>
                  <a:cubicBezTo>
                    <a:pt x="870" y="361"/>
                    <a:pt x="862" y="354"/>
                    <a:pt x="856" y="345"/>
                  </a:cubicBezTo>
                  <a:cubicBezTo>
                    <a:pt x="858" y="343"/>
                    <a:pt x="859" y="342"/>
                    <a:pt x="857" y="340"/>
                  </a:cubicBezTo>
                  <a:cubicBezTo>
                    <a:pt x="858" y="326"/>
                    <a:pt x="856" y="316"/>
                    <a:pt x="837" y="317"/>
                  </a:cubicBezTo>
                  <a:cubicBezTo>
                    <a:pt x="830" y="317"/>
                    <a:pt x="818" y="315"/>
                    <a:pt x="812" y="308"/>
                  </a:cubicBezTo>
                  <a:cubicBezTo>
                    <a:pt x="799" y="291"/>
                    <a:pt x="781" y="293"/>
                    <a:pt x="764" y="293"/>
                  </a:cubicBezTo>
                  <a:cubicBezTo>
                    <a:pt x="755" y="293"/>
                    <a:pt x="754" y="290"/>
                    <a:pt x="754" y="283"/>
                  </a:cubicBezTo>
                  <a:cubicBezTo>
                    <a:pt x="755" y="275"/>
                    <a:pt x="753" y="270"/>
                    <a:pt x="744" y="269"/>
                  </a:cubicBezTo>
                  <a:cubicBezTo>
                    <a:pt x="740" y="269"/>
                    <a:pt x="737" y="264"/>
                    <a:pt x="733" y="261"/>
                  </a:cubicBezTo>
                  <a:cubicBezTo>
                    <a:pt x="733" y="259"/>
                    <a:pt x="733" y="257"/>
                    <a:pt x="733" y="255"/>
                  </a:cubicBezTo>
                  <a:cubicBezTo>
                    <a:pt x="740" y="236"/>
                    <a:pt x="753" y="222"/>
                    <a:pt x="767" y="209"/>
                  </a:cubicBezTo>
                  <a:cubicBezTo>
                    <a:pt x="772" y="204"/>
                    <a:pt x="769" y="198"/>
                    <a:pt x="770" y="198"/>
                  </a:cubicBezTo>
                  <a:cubicBezTo>
                    <a:pt x="784" y="201"/>
                    <a:pt x="794" y="187"/>
                    <a:pt x="808" y="192"/>
                  </a:cubicBezTo>
                  <a:cubicBezTo>
                    <a:pt x="808" y="185"/>
                    <a:pt x="807" y="178"/>
                    <a:pt x="807" y="171"/>
                  </a:cubicBezTo>
                  <a:cubicBezTo>
                    <a:pt x="807" y="170"/>
                    <a:pt x="808" y="169"/>
                    <a:pt x="808" y="167"/>
                  </a:cubicBezTo>
                  <a:cubicBezTo>
                    <a:pt x="810" y="167"/>
                    <a:pt x="812" y="167"/>
                    <a:pt x="814" y="166"/>
                  </a:cubicBezTo>
                  <a:cubicBezTo>
                    <a:pt x="826" y="168"/>
                    <a:pt x="816" y="174"/>
                    <a:pt x="816" y="178"/>
                  </a:cubicBezTo>
                  <a:cubicBezTo>
                    <a:pt x="817" y="184"/>
                    <a:pt x="814" y="189"/>
                    <a:pt x="808" y="192"/>
                  </a:cubicBezTo>
                  <a:cubicBezTo>
                    <a:pt x="816" y="195"/>
                    <a:pt x="829" y="202"/>
                    <a:pt x="831" y="200"/>
                  </a:cubicBezTo>
                  <a:cubicBezTo>
                    <a:pt x="843" y="187"/>
                    <a:pt x="857" y="196"/>
                    <a:pt x="869" y="195"/>
                  </a:cubicBezTo>
                  <a:cubicBezTo>
                    <a:pt x="871" y="195"/>
                    <a:pt x="873" y="195"/>
                    <a:pt x="873" y="192"/>
                  </a:cubicBezTo>
                  <a:cubicBezTo>
                    <a:pt x="856" y="178"/>
                    <a:pt x="838" y="167"/>
                    <a:pt x="817" y="159"/>
                  </a:cubicBezTo>
                  <a:cubicBezTo>
                    <a:pt x="820" y="156"/>
                    <a:pt x="818" y="149"/>
                    <a:pt x="825" y="151"/>
                  </a:cubicBezTo>
                  <a:cubicBezTo>
                    <a:pt x="836" y="154"/>
                    <a:pt x="846" y="148"/>
                    <a:pt x="856" y="148"/>
                  </a:cubicBezTo>
                  <a:cubicBezTo>
                    <a:pt x="859" y="148"/>
                    <a:pt x="860" y="147"/>
                    <a:pt x="860" y="144"/>
                  </a:cubicBezTo>
                  <a:cubicBezTo>
                    <a:pt x="870" y="133"/>
                    <a:pt x="859" y="119"/>
                    <a:pt x="864" y="106"/>
                  </a:cubicBezTo>
                  <a:cubicBezTo>
                    <a:pt x="867" y="98"/>
                    <a:pt x="853" y="99"/>
                    <a:pt x="850" y="93"/>
                  </a:cubicBezTo>
                  <a:cubicBezTo>
                    <a:pt x="863" y="92"/>
                    <a:pt x="879" y="91"/>
                    <a:pt x="887" y="85"/>
                  </a:cubicBezTo>
                  <a:cubicBezTo>
                    <a:pt x="898" y="78"/>
                    <a:pt x="900" y="84"/>
                    <a:pt x="905" y="88"/>
                  </a:cubicBezTo>
                  <a:cubicBezTo>
                    <a:pt x="908" y="91"/>
                    <a:pt x="911" y="94"/>
                    <a:pt x="915" y="96"/>
                  </a:cubicBezTo>
                  <a:cubicBezTo>
                    <a:pt x="924" y="100"/>
                    <a:pt x="921" y="103"/>
                    <a:pt x="915" y="107"/>
                  </a:cubicBezTo>
                  <a:cubicBezTo>
                    <a:pt x="931" y="106"/>
                    <a:pt x="945" y="113"/>
                    <a:pt x="950" y="125"/>
                  </a:cubicBezTo>
                  <a:cubicBezTo>
                    <a:pt x="956" y="137"/>
                    <a:pt x="959" y="146"/>
                    <a:pt x="975" y="142"/>
                  </a:cubicBezTo>
                  <a:cubicBezTo>
                    <a:pt x="977" y="141"/>
                    <a:pt x="982" y="147"/>
                    <a:pt x="986" y="150"/>
                  </a:cubicBezTo>
                  <a:cubicBezTo>
                    <a:pt x="978" y="156"/>
                    <a:pt x="973" y="158"/>
                    <a:pt x="966" y="150"/>
                  </a:cubicBezTo>
                  <a:cubicBezTo>
                    <a:pt x="959" y="143"/>
                    <a:pt x="950" y="147"/>
                    <a:pt x="942" y="148"/>
                  </a:cubicBezTo>
                  <a:cubicBezTo>
                    <a:pt x="939" y="148"/>
                    <a:pt x="937" y="152"/>
                    <a:pt x="938" y="155"/>
                  </a:cubicBezTo>
                  <a:cubicBezTo>
                    <a:pt x="943" y="173"/>
                    <a:pt x="930" y="171"/>
                    <a:pt x="921" y="168"/>
                  </a:cubicBezTo>
                  <a:cubicBezTo>
                    <a:pt x="914" y="165"/>
                    <a:pt x="909" y="168"/>
                    <a:pt x="903" y="171"/>
                  </a:cubicBezTo>
                  <a:cubicBezTo>
                    <a:pt x="899" y="173"/>
                    <a:pt x="898" y="176"/>
                    <a:pt x="899" y="179"/>
                  </a:cubicBezTo>
                  <a:cubicBezTo>
                    <a:pt x="899" y="184"/>
                    <a:pt x="904" y="183"/>
                    <a:pt x="907" y="183"/>
                  </a:cubicBezTo>
                  <a:cubicBezTo>
                    <a:pt x="916" y="182"/>
                    <a:pt x="924" y="184"/>
                    <a:pt x="933" y="181"/>
                  </a:cubicBezTo>
                  <a:cubicBezTo>
                    <a:pt x="940" y="178"/>
                    <a:pt x="946" y="182"/>
                    <a:pt x="953" y="187"/>
                  </a:cubicBezTo>
                  <a:cubicBezTo>
                    <a:pt x="961" y="192"/>
                    <a:pt x="960" y="205"/>
                    <a:pt x="969" y="206"/>
                  </a:cubicBezTo>
                  <a:cubicBezTo>
                    <a:pt x="984" y="207"/>
                    <a:pt x="995" y="218"/>
                    <a:pt x="1008" y="223"/>
                  </a:cubicBezTo>
                  <a:cubicBezTo>
                    <a:pt x="1012" y="224"/>
                    <a:pt x="1014" y="225"/>
                    <a:pt x="1016" y="222"/>
                  </a:cubicBezTo>
                  <a:cubicBezTo>
                    <a:pt x="1019" y="219"/>
                    <a:pt x="1016" y="216"/>
                    <a:pt x="1015" y="215"/>
                  </a:cubicBezTo>
                  <a:cubicBezTo>
                    <a:pt x="1009" y="208"/>
                    <a:pt x="1002" y="203"/>
                    <a:pt x="996" y="197"/>
                  </a:cubicBezTo>
                  <a:cubicBezTo>
                    <a:pt x="1004" y="198"/>
                    <a:pt x="1011" y="201"/>
                    <a:pt x="1017" y="205"/>
                  </a:cubicBezTo>
                  <a:cubicBezTo>
                    <a:pt x="1024" y="208"/>
                    <a:pt x="1028" y="206"/>
                    <a:pt x="1033" y="201"/>
                  </a:cubicBezTo>
                  <a:cubicBezTo>
                    <a:pt x="1041" y="195"/>
                    <a:pt x="1030" y="196"/>
                    <a:pt x="1030" y="192"/>
                  </a:cubicBezTo>
                  <a:cubicBezTo>
                    <a:pt x="1029" y="179"/>
                    <a:pt x="1017" y="177"/>
                    <a:pt x="1009" y="171"/>
                  </a:cubicBezTo>
                  <a:cubicBezTo>
                    <a:pt x="1000" y="166"/>
                    <a:pt x="1001" y="157"/>
                    <a:pt x="1005" y="151"/>
                  </a:cubicBezTo>
                  <a:cubicBezTo>
                    <a:pt x="1009" y="145"/>
                    <a:pt x="1014" y="155"/>
                    <a:pt x="1020" y="155"/>
                  </a:cubicBezTo>
                  <a:cubicBezTo>
                    <a:pt x="1022" y="154"/>
                    <a:pt x="1024" y="161"/>
                    <a:pt x="1027" y="163"/>
                  </a:cubicBezTo>
                  <a:cubicBezTo>
                    <a:pt x="1031" y="167"/>
                    <a:pt x="1035" y="174"/>
                    <a:pt x="1042" y="170"/>
                  </a:cubicBezTo>
                  <a:cubicBezTo>
                    <a:pt x="1052" y="164"/>
                    <a:pt x="1059" y="156"/>
                    <a:pt x="1065" y="146"/>
                  </a:cubicBezTo>
                  <a:cubicBezTo>
                    <a:pt x="1066" y="145"/>
                    <a:pt x="1065" y="144"/>
                    <a:pt x="1064" y="144"/>
                  </a:cubicBezTo>
                  <a:cubicBezTo>
                    <a:pt x="1050" y="140"/>
                    <a:pt x="1043" y="125"/>
                    <a:pt x="1028" y="123"/>
                  </a:cubicBezTo>
                  <a:cubicBezTo>
                    <a:pt x="1020" y="122"/>
                    <a:pt x="1013" y="119"/>
                    <a:pt x="1006" y="117"/>
                  </a:cubicBezTo>
                  <a:cubicBezTo>
                    <a:pt x="1002" y="115"/>
                    <a:pt x="998" y="107"/>
                    <a:pt x="1002" y="106"/>
                  </a:cubicBezTo>
                  <a:cubicBezTo>
                    <a:pt x="1016" y="102"/>
                    <a:pt x="995" y="91"/>
                    <a:pt x="1007" y="88"/>
                  </a:cubicBezTo>
                  <a:cubicBezTo>
                    <a:pt x="997" y="89"/>
                    <a:pt x="993" y="76"/>
                    <a:pt x="989" y="76"/>
                  </a:cubicBezTo>
                  <a:cubicBezTo>
                    <a:pt x="971" y="80"/>
                    <a:pt x="965" y="54"/>
                    <a:pt x="947" y="63"/>
                  </a:cubicBezTo>
                  <a:cubicBezTo>
                    <a:pt x="944" y="64"/>
                    <a:pt x="944" y="60"/>
                    <a:pt x="942" y="58"/>
                  </a:cubicBezTo>
                  <a:cubicBezTo>
                    <a:pt x="929" y="47"/>
                    <a:pt x="917" y="35"/>
                    <a:pt x="898" y="39"/>
                  </a:cubicBezTo>
                  <a:cubicBezTo>
                    <a:pt x="898" y="45"/>
                    <a:pt x="894" y="49"/>
                    <a:pt x="888" y="46"/>
                  </a:cubicBezTo>
                  <a:cubicBezTo>
                    <a:pt x="881" y="43"/>
                    <a:pt x="877" y="47"/>
                    <a:pt x="869" y="50"/>
                  </a:cubicBezTo>
                  <a:cubicBezTo>
                    <a:pt x="869" y="42"/>
                    <a:pt x="869" y="34"/>
                    <a:pt x="869" y="27"/>
                  </a:cubicBezTo>
                  <a:cubicBezTo>
                    <a:pt x="865" y="25"/>
                    <a:pt x="863" y="11"/>
                    <a:pt x="852" y="17"/>
                  </a:cubicBezTo>
                  <a:cubicBezTo>
                    <a:pt x="845" y="21"/>
                    <a:pt x="837" y="24"/>
                    <a:pt x="830" y="27"/>
                  </a:cubicBezTo>
                  <a:cubicBezTo>
                    <a:pt x="825" y="29"/>
                    <a:pt x="821" y="32"/>
                    <a:pt x="823" y="36"/>
                  </a:cubicBezTo>
                  <a:cubicBezTo>
                    <a:pt x="826" y="42"/>
                    <a:pt x="826" y="46"/>
                    <a:pt x="823" y="51"/>
                  </a:cubicBezTo>
                  <a:cubicBezTo>
                    <a:pt x="822" y="54"/>
                    <a:pt x="829" y="57"/>
                    <a:pt x="823" y="58"/>
                  </a:cubicBezTo>
                  <a:cubicBezTo>
                    <a:pt x="819" y="58"/>
                    <a:pt x="818" y="55"/>
                    <a:pt x="817" y="51"/>
                  </a:cubicBezTo>
                  <a:cubicBezTo>
                    <a:pt x="813" y="37"/>
                    <a:pt x="815" y="26"/>
                    <a:pt x="830" y="20"/>
                  </a:cubicBezTo>
                  <a:cubicBezTo>
                    <a:pt x="816" y="15"/>
                    <a:pt x="794" y="22"/>
                    <a:pt x="787" y="32"/>
                  </a:cubicBezTo>
                  <a:cubicBezTo>
                    <a:pt x="781" y="40"/>
                    <a:pt x="779" y="50"/>
                    <a:pt x="782" y="60"/>
                  </a:cubicBezTo>
                  <a:cubicBezTo>
                    <a:pt x="784" y="67"/>
                    <a:pt x="794" y="64"/>
                    <a:pt x="800" y="66"/>
                  </a:cubicBezTo>
                  <a:cubicBezTo>
                    <a:pt x="801" y="67"/>
                    <a:pt x="803" y="67"/>
                    <a:pt x="802" y="68"/>
                  </a:cubicBezTo>
                  <a:cubicBezTo>
                    <a:pt x="797" y="72"/>
                    <a:pt x="789" y="64"/>
                    <a:pt x="787" y="73"/>
                  </a:cubicBezTo>
                  <a:cubicBezTo>
                    <a:pt x="787" y="77"/>
                    <a:pt x="790" y="81"/>
                    <a:pt x="795" y="81"/>
                  </a:cubicBezTo>
                  <a:cubicBezTo>
                    <a:pt x="811" y="79"/>
                    <a:pt x="825" y="91"/>
                    <a:pt x="841" y="87"/>
                  </a:cubicBezTo>
                  <a:cubicBezTo>
                    <a:pt x="844" y="87"/>
                    <a:pt x="847" y="87"/>
                    <a:pt x="847" y="91"/>
                  </a:cubicBezTo>
                  <a:cubicBezTo>
                    <a:pt x="836" y="89"/>
                    <a:pt x="825" y="88"/>
                    <a:pt x="823" y="104"/>
                  </a:cubicBezTo>
                  <a:cubicBezTo>
                    <a:pt x="822" y="108"/>
                    <a:pt x="819" y="112"/>
                    <a:pt x="817" y="117"/>
                  </a:cubicBezTo>
                  <a:cubicBezTo>
                    <a:pt x="814" y="119"/>
                    <a:pt x="810" y="121"/>
                    <a:pt x="812" y="126"/>
                  </a:cubicBezTo>
                  <a:cubicBezTo>
                    <a:pt x="797" y="132"/>
                    <a:pt x="800" y="117"/>
                    <a:pt x="801" y="113"/>
                  </a:cubicBezTo>
                  <a:cubicBezTo>
                    <a:pt x="801" y="104"/>
                    <a:pt x="797" y="101"/>
                    <a:pt x="790" y="102"/>
                  </a:cubicBezTo>
                  <a:cubicBezTo>
                    <a:pt x="771" y="106"/>
                    <a:pt x="768" y="93"/>
                    <a:pt x="763" y="81"/>
                  </a:cubicBezTo>
                  <a:cubicBezTo>
                    <a:pt x="767" y="76"/>
                    <a:pt x="764" y="74"/>
                    <a:pt x="760" y="72"/>
                  </a:cubicBezTo>
                  <a:cubicBezTo>
                    <a:pt x="754" y="63"/>
                    <a:pt x="750" y="50"/>
                    <a:pt x="734" y="53"/>
                  </a:cubicBezTo>
                  <a:cubicBezTo>
                    <a:pt x="744" y="49"/>
                    <a:pt x="747" y="34"/>
                    <a:pt x="760" y="38"/>
                  </a:cubicBezTo>
                  <a:cubicBezTo>
                    <a:pt x="762" y="39"/>
                    <a:pt x="763" y="38"/>
                    <a:pt x="762" y="36"/>
                  </a:cubicBezTo>
                  <a:cubicBezTo>
                    <a:pt x="766" y="31"/>
                    <a:pt x="768" y="26"/>
                    <a:pt x="772" y="22"/>
                  </a:cubicBezTo>
                  <a:cubicBezTo>
                    <a:pt x="776" y="17"/>
                    <a:pt x="774" y="14"/>
                    <a:pt x="770" y="14"/>
                  </a:cubicBezTo>
                  <a:cubicBezTo>
                    <a:pt x="760" y="15"/>
                    <a:pt x="752" y="7"/>
                    <a:pt x="742" y="10"/>
                  </a:cubicBezTo>
                  <a:cubicBezTo>
                    <a:pt x="741" y="10"/>
                    <a:pt x="740" y="10"/>
                    <a:pt x="739" y="10"/>
                  </a:cubicBezTo>
                  <a:cubicBezTo>
                    <a:pt x="736" y="9"/>
                    <a:pt x="733" y="11"/>
                    <a:pt x="730" y="13"/>
                  </a:cubicBezTo>
                  <a:cubicBezTo>
                    <a:pt x="725" y="14"/>
                    <a:pt x="730" y="19"/>
                    <a:pt x="727" y="21"/>
                  </a:cubicBezTo>
                  <a:cubicBezTo>
                    <a:pt x="717" y="25"/>
                    <a:pt x="722" y="32"/>
                    <a:pt x="725" y="37"/>
                  </a:cubicBezTo>
                  <a:cubicBezTo>
                    <a:pt x="727" y="43"/>
                    <a:pt x="730" y="51"/>
                    <a:pt x="725" y="53"/>
                  </a:cubicBezTo>
                  <a:cubicBezTo>
                    <a:pt x="708" y="62"/>
                    <a:pt x="711" y="76"/>
                    <a:pt x="713" y="90"/>
                  </a:cubicBezTo>
                  <a:cubicBezTo>
                    <a:pt x="702" y="91"/>
                    <a:pt x="694" y="97"/>
                    <a:pt x="688" y="106"/>
                  </a:cubicBezTo>
                  <a:cubicBezTo>
                    <a:pt x="693" y="108"/>
                    <a:pt x="698" y="110"/>
                    <a:pt x="702" y="112"/>
                  </a:cubicBezTo>
                  <a:cubicBezTo>
                    <a:pt x="697" y="117"/>
                    <a:pt x="693" y="120"/>
                    <a:pt x="688" y="124"/>
                  </a:cubicBezTo>
                  <a:cubicBezTo>
                    <a:pt x="684" y="123"/>
                    <a:pt x="680" y="124"/>
                    <a:pt x="676" y="126"/>
                  </a:cubicBezTo>
                  <a:cubicBezTo>
                    <a:pt x="661" y="127"/>
                    <a:pt x="648" y="121"/>
                    <a:pt x="634" y="115"/>
                  </a:cubicBezTo>
                  <a:cubicBezTo>
                    <a:pt x="631" y="115"/>
                    <a:pt x="628" y="114"/>
                    <a:pt x="625" y="114"/>
                  </a:cubicBezTo>
                  <a:cubicBezTo>
                    <a:pt x="618" y="106"/>
                    <a:pt x="604" y="108"/>
                    <a:pt x="595" y="119"/>
                  </a:cubicBezTo>
                  <a:cubicBezTo>
                    <a:pt x="600" y="121"/>
                    <a:pt x="604" y="114"/>
                    <a:pt x="610" y="119"/>
                  </a:cubicBezTo>
                  <a:cubicBezTo>
                    <a:pt x="594" y="121"/>
                    <a:pt x="610" y="135"/>
                    <a:pt x="601" y="140"/>
                  </a:cubicBezTo>
                  <a:cubicBezTo>
                    <a:pt x="600" y="139"/>
                    <a:pt x="599" y="139"/>
                    <a:pt x="598" y="138"/>
                  </a:cubicBezTo>
                  <a:cubicBezTo>
                    <a:pt x="598" y="130"/>
                    <a:pt x="595" y="125"/>
                    <a:pt x="586" y="127"/>
                  </a:cubicBezTo>
                  <a:cubicBezTo>
                    <a:pt x="583" y="126"/>
                    <a:pt x="581" y="121"/>
                    <a:pt x="577" y="126"/>
                  </a:cubicBezTo>
                  <a:cubicBezTo>
                    <a:pt x="566" y="126"/>
                    <a:pt x="556" y="126"/>
                    <a:pt x="546" y="126"/>
                  </a:cubicBezTo>
                  <a:cubicBezTo>
                    <a:pt x="538" y="127"/>
                    <a:pt x="537" y="123"/>
                    <a:pt x="538" y="117"/>
                  </a:cubicBezTo>
                  <a:cubicBezTo>
                    <a:pt x="541" y="116"/>
                    <a:pt x="541" y="115"/>
                    <a:pt x="538" y="114"/>
                  </a:cubicBezTo>
                  <a:cubicBezTo>
                    <a:pt x="539" y="110"/>
                    <a:pt x="535" y="106"/>
                    <a:pt x="539" y="102"/>
                  </a:cubicBezTo>
                  <a:cubicBezTo>
                    <a:pt x="545" y="104"/>
                    <a:pt x="545" y="110"/>
                    <a:pt x="552" y="112"/>
                  </a:cubicBezTo>
                  <a:cubicBezTo>
                    <a:pt x="573" y="118"/>
                    <a:pt x="590" y="110"/>
                    <a:pt x="608" y="103"/>
                  </a:cubicBezTo>
                  <a:cubicBezTo>
                    <a:pt x="614" y="101"/>
                    <a:pt x="616" y="100"/>
                    <a:pt x="622" y="103"/>
                  </a:cubicBezTo>
                  <a:cubicBezTo>
                    <a:pt x="640" y="114"/>
                    <a:pt x="652" y="112"/>
                    <a:pt x="663" y="101"/>
                  </a:cubicBezTo>
                  <a:cubicBezTo>
                    <a:pt x="660" y="96"/>
                    <a:pt x="652" y="102"/>
                    <a:pt x="649" y="96"/>
                  </a:cubicBezTo>
                  <a:cubicBezTo>
                    <a:pt x="655" y="89"/>
                    <a:pt x="663" y="93"/>
                    <a:pt x="670" y="92"/>
                  </a:cubicBezTo>
                  <a:cubicBezTo>
                    <a:pt x="669" y="80"/>
                    <a:pt x="658" y="79"/>
                    <a:pt x="651" y="76"/>
                  </a:cubicBezTo>
                  <a:cubicBezTo>
                    <a:pt x="633" y="68"/>
                    <a:pt x="624" y="48"/>
                    <a:pt x="632" y="30"/>
                  </a:cubicBezTo>
                  <a:cubicBezTo>
                    <a:pt x="636" y="22"/>
                    <a:pt x="633" y="19"/>
                    <a:pt x="625" y="18"/>
                  </a:cubicBezTo>
                  <a:cubicBezTo>
                    <a:pt x="616" y="17"/>
                    <a:pt x="611" y="28"/>
                    <a:pt x="602" y="29"/>
                  </a:cubicBezTo>
                  <a:cubicBezTo>
                    <a:pt x="600" y="30"/>
                    <a:pt x="601" y="41"/>
                    <a:pt x="603" y="47"/>
                  </a:cubicBezTo>
                  <a:cubicBezTo>
                    <a:pt x="604" y="49"/>
                    <a:pt x="610" y="54"/>
                    <a:pt x="604" y="56"/>
                  </a:cubicBezTo>
                  <a:cubicBezTo>
                    <a:pt x="599" y="58"/>
                    <a:pt x="595" y="55"/>
                    <a:pt x="595" y="49"/>
                  </a:cubicBezTo>
                  <a:cubicBezTo>
                    <a:pt x="596" y="41"/>
                    <a:pt x="590" y="37"/>
                    <a:pt x="584" y="34"/>
                  </a:cubicBezTo>
                  <a:cubicBezTo>
                    <a:pt x="582" y="32"/>
                    <a:pt x="576" y="31"/>
                    <a:pt x="578" y="37"/>
                  </a:cubicBezTo>
                  <a:cubicBezTo>
                    <a:pt x="579" y="40"/>
                    <a:pt x="583" y="45"/>
                    <a:pt x="579" y="43"/>
                  </a:cubicBezTo>
                  <a:cubicBezTo>
                    <a:pt x="573" y="40"/>
                    <a:pt x="569" y="50"/>
                    <a:pt x="565" y="41"/>
                  </a:cubicBezTo>
                  <a:cubicBezTo>
                    <a:pt x="560" y="29"/>
                    <a:pt x="553" y="29"/>
                    <a:pt x="546" y="40"/>
                  </a:cubicBezTo>
                  <a:cubicBezTo>
                    <a:pt x="544" y="42"/>
                    <a:pt x="541" y="43"/>
                    <a:pt x="539" y="42"/>
                  </a:cubicBezTo>
                  <a:cubicBezTo>
                    <a:pt x="534" y="39"/>
                    <a:pt x="541" y="38"/>
                    <a:pt x="541" y="36"/>
                  </a:cubicBezTo>
                  <a:cubicBezTo>
                    <a:pt x="542" y="30"/>
                    <a:pt x="540" y="27"/>
                    <a:pt x="533" y="27"/>
                  </a:cubicBezTo>
                  <a:cubicBezTo>
                    <a:pt x="531" y="27"/>
                    <a:pt x="527" y="29"/>
                    <a:pt x="525" y="24"/>
                  </a:cubicBezTo>
                  <a:cubicBezTo>
                    <a:pt x="520" y="11"/>
                    <a:pt x="510" y="9"/>
                    <a:pt x="498" y="9"/>
                  </a:cubicBezTo>
                  <a:cubicBezTo>
                    <a:pt x="489" y="9"/>
                    <a:pt x="480" y="10"/>
                    <a:pt x="471" y="5"/>
                  </a:cubicBezTo>
                  <a:cubicBezTo>
                    <a:pt x="462" y="0"/>
                    <a:pt x="450" y="3"/>
                    <a:pt x="440" y="6"/>
                  </a:cubicBezTo>
                  <a:cubicBezTo>
                    <a:pt x="431" y="10"/>
                    <a:pt x="442" y="16"/>
                    <a:pt x="439" y="20"/>
                  </a:cubicBezTo>
                  <a:cubicBezTo>
                    <a:pt x="437" y="21"/>
                    <a:pt x="437" y="23"/>
                    <a:pt x="436" y="25"/>
                  </a:cubicBezTo>
                  <a:cubicBezTo>
                    <a:pt x="433" y="32"/>
                    <a:pt x="426" y="39"/>
                    <a:pt x="425" y="44"/>
                  </a:cubicBezTo>
                  <a:cubicBezTo>
                    <a:pt x="423" y="58"/>
                    <a:pt x="446" y="53"/>
                    <a:pt x="446" y="68"/>
                  </a:cubicBezTo>
                  <a:cubicBezTo>
                    <a:pt x="446" y="70"/>
                    <a:pt x="452" y="69"/>
                    <a:pt x="456" y="68"/>
                  </a:cubicBezTo>
                  <a:cubicBezTo>
                    <a:pt x="469" y="64"/>
                    <a:pt x="479" y="58"/>
                    <a:pt x="485" y="46"/>
                  </a:cubicBezTo>
                  <a:cubicBezTo>
                    <a:pt x="488" y="42"/>
                    <a:pt x="491" y="37"/>
                    <a:pt x="498" y="37"/>
                  </a:cubicBezTo>
                  <a:cubicBezTo>
                    <a:pt x="490" y="57"/>
                    <a:pt x="491" y="60"/>
                    <a:pt x="510" y="64"/>
                  </a:cubicBezTo>
                  <a:cubicBezTo>
                    <a:pt x="506" y="67"/>
                    <a:pt x="503" y="69"/>
                    <a:pt x="498" y="72"/>
                  </a:cubicBezTo>
                  <a:cubicBezTo>
                    <a:pt x="518" y="82"/>
                    <a:pt x="541" y="68"/>
                    <a:pt x="559" y="84"/>
                  </a:cubicBezTo>
                  <a:cubicBezTo>
                    <a:pt x="541" y="83"/>
                    <a:pt x="524" y="83"/>
                    <a:pt x="508" y="89"/>
                  </a:cubicBezTo>
                  <a:cubicBezTo>
                    <a:pt x="512" y="99"/>
                    <a:pt x="520" y="99"/>
                    <a:pt x="528" y="101"/>
                  </a:cubicBezTo>
                  <a:cubicBezTo>
                    <a:pt x="518" y="101"/>
                    <a:pt x="509" y="102"/>
                    <a:pt x="498" y="98"/>
                  </a:cubicBezTo>
                  <a:cubicBezTo>
                    <a:pt x="486" y="93"/>
                    <a:pt x="472" y="86"/>
                    <a:pt x="457" y="91"/>
                  </a:cubicBezTo>
                  <a:cubicBezTo>
                    <a:pt x="450" y="90"/>
                    <a:pt x="443" y="90"/>
                    <a:pt x="436" y="89"/>
                  </a:cubicBezTo>
                  <a:cubicBezTo>
                    <a:pt x="432" y="83"/>
                    <a:pt x="428" y="84"/>
                    <a:pt x="424" y="90"/>
                  </a:cubicBezTo>
                  <a:cubicBezTo>
                    <a:pt x="422" y="90"/>
                    <a:pt x="420" y="90"/>
                    <a:pt x="418" y="90"/>
                  </a:cubicBezTo>
                  <a:cubicBezTo>
                    <a:pt x="417" y="86"/>
                    <a:pt x="413" y="84"/>
                    <a:pt x="409" y="84"/>
                  </a:cubicBezTo>
                  <a:cubicBezTo>
                    <a:pt x="409" y="82"/>
                    <a:pt x="407" y="82"/>
                    <a:pt x="406" y="82"/>
                  </a:cubicBezTo>
                  <a:cubicBezTo>
                    <a:pt x="401" y="77"/>
                    <a:pt x="398" y="78"/>
                    <a:pt x="395" y="84"/>
                  </a:cubicBezTo>
                  <a:cubicBezTo>
                    <a:pt x="395" y="83"/>
                    <a:pt x="394" y="84"/>
                    <a:pt x="394" y="85"/>
                  </a:cubicBezTo>
                  <a:cubicBezTo>
                    <a:pt x="388" y="88"/>
                    <a:pt x="382" y="83"/>
                    <a:pt x="376" y="85"/>
                  </a:cubicBezTo>
                  <a:cubicBezTo>
                    <a:pt x="372" y="85"/>
                    <a:pt x="368" y="85"/>
                    <a:pt x="364" y="85"/>
                  </a:cubicBezTo>
                  <a:cubicBezTo>
                    <a:pt x="359" y="91"/>
                    <a:pt x="349" y="88"/>
                    <a:pt x="346" y="96"/>
                  </a:cubicBezTo>
                  <a:cubicBezTo>
                    <a:pt x="344" y="96"/>
                    <a:pt x="342" y="96"/>
                    <a:pt x="340" y="97"/>
                  </a:cubicBezTo>
                  <a:cubicBezTo>
                    <a:pt x="333" y="96"/>
                    <a:pt x="326" y="94"/>
                    <a:pt x="322" y="102"/>
                  </a:cubicBezTo>
                  <a:cubicBezTo>
                    <a:pt x="321" y="102"/>
                    <a:pt x="320" y="103"/>
                    <a:pt x="319" y="103"/>
                  </a:cubicBezTo>
                  <a:cubicBezTo>
                    <a:pt x="312" y="102"/>
                    <a:pt x="305" y="101"/>
                    <a:pt x="298" y="97"/>
                  </a:cubicBezTo>
                  <a:cubicBezTo>
                    <a:pt x="291" y="93"/>
                    <a:pt x="284" y="87"/>
                    <a:pt x="274" y="91"/>
                  </a:cubicBezTo>
                  <a:cubicBezTo>
                    <a:pt x="270" y="90"/>
                    <a:pt x="266" y="90"/>
                    <a:pt x="262" y="90"/>
                  </a:cubicBezTo>
                  <a:cubicBezTo>
                    <a:pt x="259" y="83"/>
                    <a:pt x="253" y="84"/>
                    <a:pt x="247" y="85"/>
                  </a:cubicBezTo>
                  <a:cubicBezTo>
                    <a:pt x="234" y="85"/>
                    <a:pt x="221" y="84"/>
                    <a:pt x="208" y="84"/>
                  </a:cubicBezTo>
                  <a:cubicBezTo>
                    <a:pt x="206" y="80"/>
                    <a:pt x="204" y="78"/>
                    <a:pt x="199" y="79"/>
                  </a:cubicBezTo>
                  <a:cubicBezTo>
                    <a:pt x="179" y="79"/>
                    <a:pt x="160" y="77"/>
                    <a:pt x="141" y="71"/>
                  </a:cubicBezTo>
                  <a:cubicBezTo>
                    <a:pt x="139" y="68"/>
                    <a:pt x="137" y="65"/>
                    <a:pt x="133" y="69"/>
                  </a:cubicBezTo>
                  <a:cubicBezTo>
                    <a:pt x="118" y="63"/>
                    <a:pt x="103" y="65"/>
                    <a:pt x="88" y="73"/>
                  </a:cubicBezTo>
                  <a:cubicBezTo>
                    <a:pt x="78" y="71"/>
                    <a:pt x="70" y="75"/>
                    <a:pt x="65" y="83"/>
                  </a:cubicBezTo>
                  <a:cubicBezTo>
                    <a:pt x="63" y="84"/>
                    <a:pt x="60" y="85"/>
                    <a:pt x="58" y="85"/>
                  </a:cubicBezTo>
                  <a:cubicBezTo>
                    <a:pt x="47" y="83"/>
                    <a:pt x="48" y="93"/>
                    <a:pt x="44" y="98"/>
                  </a:cubicBezTo>
                  <a:cubicBezTo>
                    <a:pt x="38" y="102"/>
                    <a:pt x="34" y="110"/>
                    <a:pt x="25" y="109"/>
                  </a:cubicBezTo>
                  <a:cubicBezTo>
                    <a:pt x="16" y="107"/>
                    <a:pt x="13" y="115"/>
                    <a:pt x="17" y="119"/>
                  </a:cubicBezTo>
                  <a:cubicBezTo>
                    <a:pt x="25" y="129"/>
                    <a:pt x="31" y="142"/>
                    <a:pt x="46" y="143"/>
                  </a:cubicBezTo>
                  <a:cubicBezTo>
                    <a:pt x="48" y="143"/>
                    <a:pt x="50" y="144"/>
                    <a:pt x="52" y="144"/>
                  </a:cubicBezTo>
                  <a:cubicBezTo>
                    <a:pt x="55" y="147"/>
                    <a:pt x="56" y="151"/>
                    <a:pt x="53" y="155"/>
                  </a:cubicBezTo>
                  <a:cubicBezTo>
                    <a:pt x="52" y="156"/>
                    <a:pt x="50" y="157"/>
                    <a:pt x="49" y="156"/>
                  </a:cubicBezTo>
                  <a:cubicBezTo>
                    <a:pt x="36" y="144"/>
                    <a:pt x="23" y="152"/>
                    <a:pt x="10" y="156"/>
                  </a:cubicBezTo>
                  <a:cubicBezTo>
                    <a:pt x="3" y="159"/>
                    <a:pt x="0" y="164"/>
                    <a:pt x="6" y="171"/>
                  </a:cubicBezTo>
                  <a:cubicBezTo>
                    <a:pt x="5" y="175"/>
                    <a:pt x="6" y="177"/>
                    <a:pt x="10" y="178"/>
                  </a:cubicBezTo>
                  <a:cubicBezTo>
                    <a:pt x="26" y="193"/>
                    <a:pt x="43" y="186"/>
                    <a:pt x="61" y="183"/>
                  </a:cubicBezTo>
                  <a:cubicBezTo>
                    <a:pt x="62" y="183"/>
                    <a:pt x="63" y="183"/>
                    <a:pt x="64" y="183"/>
                  </a:cubicBezTo>
                  <a:cubicBezTo>
                    <a:pt x="64" y="186"/>
                    <a:pt x="64" y="189"/>
                    <a:pt x="64" y="192"/>
                  </a:cubicBezTo>
                  <a:cubicBezTo>
                    <a:pt x="60" y="199"/>
                    <a:pt x="50" y="197"/>
                    <a:pt x="46" y="204"/>
                  </a:cubicBezTo>
                  <a:cubicBezTo>
                    <a:pt x="43" y="204"/>
                    <a:pt x="40" y="205"/>
                    <a:pt x="37" y="205"/>
                  </a:cubicBezTo>
                  <a:cubicBezTo>
                    <a:pt x="28" y="209"/>
                    <a:pt x="19" y="213"/>
                    <a:pt x="19" y="225"/>
                  </a:cubicBezTo>
                  <a:cubicBezTo>
                    <a:pt x="19" y="227"/>
                    <a:pt x="19" y="229"/>
                    <a:pt x="19" y="231"/>
                  </a:cubicBezTo>
                  <a:cubicBezTo>
                    <a:pt x="16" y="239"/>
                    <a:pt x="23" y="241"/>
                    <a:pt x="27" y="245"/>
                  </a:cubicBezTo>
                  <a:cubicBezTo>
                    <a:pt x="28" y="246"/>
                    <a:pt x="29" y="248"/>
                    <a:pt x="29" y="249"/>
                  </a:cubicBezTo>
                  <a:cubicBezTo>
                    <a:pt x="29" y="254"/>
                    <a:pt x="31" y="257"/>
                    <a:pt x="37" y="257"/>
                  </a:cubicBezTo>
                  <a:cubicBezTo>
                    <a:pt x="38" y="257"/>
                    <a:pt x="40" y="258"/>
                    <a:pt x="41" y="258"/>
                  </a:cubicBezTo>
                  <a:cubicBezTo>
                    <a:pt x="51" y="258"/>
                    <a:pt x="61" y="256"/>
                    <a:pt x="59" y="271"/>
                  </a:cubicBezTo>
                  <a:cubicBezTo>
                    <a:pt x="58" y="275"/>
                    <a:pt x="63" y="276"/>
                    <a:pt x="67" y="276"/>
                  </a:cubicBezTo>
                  <a:cubicBezTo>
                    <a:pt x="73" y="276"/>
                    <a:pt x="79" y="276"/>
                    <a:pt x="86" y="276"/>
                  </a:cubicBezTo>
                  <a:cubicBezTo>
                    <a:pt x="90" y="276"/>
                    <a:pt x="94" y="275"/>
                    <a:pt x="96" y="280"/>
                  </a:cubicBezTo>
                  <a:cubicBezTo>
                    <a:pt x="99" y="284"/>
                    <a:pt x="95" y="287"/>
                    <a:pt x="92" y="290"/>
                  </a:cubicBezTo>
                  <a:cubicBezTo>
                    <a:pt x="89" y="294"/>
                    <a:pt x="85" y="298"/>
                    <a:pt x="82" y="302"/>
                  </a:cubicBezTo>
                  <a:cubicBezTo>
                    <a:pt x="78" y="303"/>
                    <a:pt x="78" y="306"/>
                    <a:pt x="77" y="309"/>
                  </a:cubicBezTo>
                  <a:cubicBezTo>
                    <a:pt x="76" y="311"/>
                    <a:pt x="73" y="314"/>
                    <a:pt x="75" y="314"/>
                  </a:cubicBezTo>
                  <a:cubicBezTo>
                    <a:pt x="81" y="315"/>
                    <a:pt x="87" y="320"/>
                    <a:pt x="94" y="316"/>
                  </a:cubicBezTo>
                  <a:cubicBezTo>
                    <a:pt x="97" y="317"/>
                    <a:pt x="98" y="314"/>
                    <a:pt x="99" y="312"/>
                  </a:cubicBezTo>
                  <a:cubicBezTo>
                    <a:pt x="100" y="311"/>
                    <a:pt x="100" y="311"/>
                    <a:pt x="100" y="311"/>
                  </a:cubicBezTo>
                  <a:cubicBezTo>
                    <a:pt x="103" y="311"/>
                    <a:pt x="105" y="309"/>
                    <a:pt x="106" y="306"/>
                  </a:cubicBezTo>
                  <a:cubicBezTo>
                    <a:pt x="108" y="305"/>
                    <a:pt x="110" y="305"/>
                    <a:pt x="112" y="304"/>
                  </a:cubicBezTo>
                  <a:cubicBezTo>
                    <a:pt x="116" y="305"/>
                    <a:pt x="116" y="302"/>
                    <a:pt x="117" y="300"/>
                  </a:cubicBezTo>
                  <a:cubicBezTo>
                    <a:pt x="121" y="297"/>
                    <a:pt x="126" y="295"/>
                    <a:pt x="130" y="292"/>
                  </a:cubicBezTo>
                  <a:cubicBezTo>
                    <a:pt x="133" y="297"/>
                    <a:pt x="138" y="297"/>
                    <a:pt x="143" y="297"/>
                  </a:cubicBezTo>
                  <a:cubicBezTo>
                    <a:pt x="155" y="298"/>
                    <a:pt x="154" y="287"/>
                    <a:pt x="156" y="281"/>
                  </a:cubicBezTo>
                  <a:cubicBezTo>
                    <a:pt x="159" y="271"/>
                    <a:pt x="151" y="279"/>
                    <a:pt x="149" y="278"/>
                  </a:cubicBezTo>
                  <a:cubicBezTo>
                    <a:pt x="145" y="275"/>
                    <a:pt x="145" y="271"/>
                    <a:pt x="147" y="267"/>
                  </a:cubicBezTo>
                  <a:cubicBezTo>
                    <a:pt x="147" y="266"/>
                    <a:pt x="147" y="265"/>
                    <a:pt x="148" y="264"/>
                  </a:cubicBezTo>
                  <a:cubicBezTo>
                    <a:pt x="150" y="262"/>
                    <a:pt x="153" y="261"/>
                    <a:pt x="153" y="258"/>
                  </a:cubicBezTo>
                  <a:cubicBezTo>
                    <a:pt x="154" y="257"/>
                    <a:pt x="154" y="257"/>
                    <a:pt x="154" y="257"/>
                  </a:cubicBezTo>
                  <a:cubicBezTo>
                    <a:pt x="156" y="257"/>
                    <a:pt x="159" y="255"/>
                    <a:pt x="161" y="258"/>
                  </a:cubicBezTo>
                  <a:cubicBezTo>
                    <a:pt x="160" y="261"/>
                    <a:pt x="161" y="263"/>
                    <a:pt x="164" y="264"/>
                  </a:cubicBezTo>
                  <a:cubicBezTo>
                    <a:pt x="168" y="268"/>
                    <a:pt x="173" y="274"/>
                    <a:pt x="178" y="264"/>
                  </a:cubicBezTo>
                  <a:cubicBezTo>
                    <a:pt x="188" y="260"/>
                    <a:pt x="204" y="262"/>
                    <a:pt x="202" y="243"/>
                  </a:cubicBezTo>
                  <a:cubicBezTo>
                    <a:pt x="215" y="249"/>
                    <a:pt x="229" y="254"/>
                    <a:pt x="244" y="252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45" y="253"/>
                    <a:pt x="247" y="255"/>
                    <a:pt x="249" y="253"/>
                  </a:cubicBezTo>
                  <a:cubicBezTo>
                    <a:pt x="252" y="255"/>
                    <a:pt x="254" y="253"/>
                    <a:pt x="257" y="253"/>
                  </a:cubicBezTo>
                  <a:cubicBezTo>
                    <a:pt x="259" y="256"/>
                    <a:pt x="261" y="258"/>
                    <a:pt x="265" y="257"/>
                  </a:cubicBezTo>
                  <a:cubicBezTo>
                    <a:pt x="268" y="257"/>
                    <a:pt x="271" y="258"/>
                    <a:pt x="274" y="258"/>
                  </a:cubicBezTo>
                  <a:cubicBezTo>
                    <a:pt x="279" y="264"/>
                    <a:pt x="283" y="270"/>
                    <a:pt x="292" y="270"/>
                  </a:cubicBezTo>
                  <a:cubicBezTo>
                    <a:pt x="293" y="271"/>
                    <a:pt x="294" y="272"/>
                    <a:pt x="295" y="273"/>
                  </a:cubicBezTo>
                  <a:cubicBezTo>
                    <a:pt x="299" y="277"/>
                    <a:pt x="301" y="282"/>
                    <a:pt x="308" y="280"/>
                  </a:cubicBezTo>
                  <a:cubicBezTo>
                    <a:pt x="315" y="278"/>
                    <a:pt x="318" y="283"/>
                    <a:pt x="318" y="289"/>
                  </a:cubicBezTo>
                  <a:cubicBezTo>
                    <a:pt x="318" y="303"/>
                    <a:pt x="326" y="300"/>
                    <a:pt x="334" y="298"/>
                  </a:cubicBezTo>
                  <a:cubicBezTo>
                    <a:pt x="335" y="299"/>
                    <a:pt x="336" y="299"/>
                    <a:pt x="337" y="300"/>
                  </a:cubicBezTo>
                  <a:cubicBezTo>
                    <a:pt x="337" y="304"/>
                    <a:pt x="337" y="308"/>
                    <a:pt x="343" y="306"/>
                  </a:cubicBezTo>
                  <a:cubicBezTo>
                    <a:pt x="346" y="306"/>
                    <a:pt x="349" y="306"/>
                    <a:pt x="352" y="306"/>
                  </a:cubicBezTo>
                  <a:cubicBezTo>
                    <a:pt x="345" y="326"/>
                    <a:pt x="345" y="326"/>
                    <a:pt x="366" y="328"/>
                  </a:cubicBezTo>
                  <a:cubicBezTo>
                    <a:pt x="368" y="328"/>
                    <a:pt x="369" y="329"/>
                    <a:pt x="370" y="330"/>
                  </a:cubicBezTo>
                  <a:cubicBezTo>
                    <a:pt x="370" y="330"/>
                    <a:pt x="370" y="330"/>
                    <a:pt x="370" y="330"/>
                  </a:cubicBezTo>
                  <a:cubicBezTo>
                    <a:pt x="372" y="343"/>
                    <a:pt x="380" y="350"/>
                    <a:pt x="391" y="356"/>
                  </a:cubicBezTo>
                  <a:cubicBezTo>
                    <a:pt x="392" y="357"/>
                    <a:pt x="393" y="359"/>
                    <a:pt x="395" y="360"/>
                  </a:cubicBezTo>
                  <a:cubicBezTo>
                    <a:pt x="396" y="365"/>
                    <a:pt x="403" y="368"/>
                    <a:pt x="397" y="375"/>
                  </a:cubicBezTo>
                  <a:cubicBezTo>
                    <a:pt x="394" y="379"/>
                    <a:pt x="394" y="391"/>
                    <a:pt x="398" y="393"/>
                  </a:cubicBezTo>
                  <a:cubicBezTo>
                    <a:pt x="416" y="402"/>
                    <a:pt x="425" y="417"/>
                    <a:pt x="436" y="432"/>
                  </a:cubicBezTo>
                  <a:cubicBezTo>
                    <a:pt x="437" y="462"/>
                    <a:pt x="434" y="492"/>
                    <a:pt x="438" y="522"/>
                  </a:cubicBezTo>
                  <a:cubicBezTo>
                    <a:pt x="443" y="535"/>
                    <a:pt x="446" y="549"/>
                    <a:pt x="460" y="557"/>
                  </a:cubicBezTo>
                  <a:cubicBezTo>
                    <a:pt x="460" y="558"/>
                    <a:pt x="461" y="560"/>
                    <a:pt x="462" y="561"/>
                  </a:cubicBezTo>
                  <a:cubicBezTo>
                    <a:pt x="465" y="574"/>
                    <a:pt x="475" y="581"/>
                    <a:pt x="485" y="587"/>
                  </a:cubicBezTo>
                  <a:cubicBezTo>
                    <a:pt x="495" y="593"/>
                    <a:pt x="503" y="600"/>
                    <a:pt x="508" y="609"/>
                  </a:cubicBezTo>
                  <a:cubicBezTo>
                    <a:pt x="520" y="632"/>
                    <a:pt x="531" y="656"/>
                    <a:pt x="551" y="674"/>
                  </a:cubicBezTo>
                  <a:cubicBezTo>
                    <a:pt x="553" y="676"/>
                    <a:pt x="556" y="679"/>
                    <a:pt x="556" y="681"/>
                  </a:cubicBezTo>
                  <a:cubicBezTo>
                    <a:pt x="554" y="694"/>
                    <a:pt x="563" y="694"/>
                    <a:pt x="572" y="695"/>
                  </a:cubicBezTo>
                  <a:cubicBezTo>
                    <a:pt x="572" y="695"/>
                    <a:pt x="572" y="695"/>
                    <a:pt x="572" y="695"/>
                  </a:cubicBezTo>
                  <a:cubicBezTo>
                    <a:pt x="574" y="697"/>
                    <a:pt x="575" y="698"/>
                    <a:pt x="576" y="701"/>
                  </a:cubicBezTo>
                  <a:cubicBezTo>
                    <a:pt x="578" y="704"/>
                    <a:pt x="581" y="707"/>
                    <a:pt x="584" y="704"/>
                  </a:cubicBezTo>
                  <a:cubicBezTo>
                    <a:pt x="588" y="701"/>
                    <a:pt x="583" y="698"/>
                    <a:pt x="582" y="694"/>
                  </a:cubicBezTo>
                  <a:cubicBezTo>
                    <a:pt x="582" y="693"/>
                    <a:pt x="577" y="693"/>
                    <a:pt x="574" y="693"/>
                  </a:cubicBezTo>
                  <a:cubicBezTo>
                    <a:pt x="574" y="689"/>
                    <a:pt x="574" y="685"/>
                    <a:pt x="574" y="681"/>
                  </a:cubicBezTo>
                  <a:cubicBezTo>
                    <a:pt x="574" y="678"/>
                    <a:pt x="572" y="673"/>
                    <a:pt x="575" y="671"/>
                  </a:cubicBezTo>
                  <a:cubicBezTo>
                    <a:pt x="580" y="669"/>
                    <a:pt x="582" y="674"/>
                    <a:pt x="584" y="677"/>
                  </a:cubicBezTo>
                  <a:cubicBezTo>
                    <a:pt x="597" y="689"/>
                    <a:pt x="610" y="701"/>
                    <a:pt x="622" y="714"/>
                  </a:cubicBezTo>
                  <a:cubicBezTo>
                    <a:pt x="622" y="721"/>
                    <a:pt x="623" y="728"/>
                    <a:pt x="623" y="735"/>
                  </a:cubicBezTo>
                  <a:cubicBezTo>
                    <a:pt x="624" y="747"/>
                    <a:pt x="640" y="760"/>
                    <a:pt x="655" y="761"/>
                  </a:cubicBezTo>
                  <a:cubicBezTo>
                    <a:pt x="655" y="761"/>
                    <a:pt x="655" y="761"/>
                    <a:pt x="655" y="761"/>
                  </a:cubicBezTo>
                  <a:cubicBezTo>
                    <a:pt x="656" y="762"/>
                    <a:pt x="658" y="762"/>
                    <a:pt x="659" y="763"/>
                  </a:cubicBezTo>
                  <a:cubicBezTo>
                    <a:pt x="661" y="769"/>
                    <a:pt x="668" y="769"/>
                    <a:pt x="672" y="770"/>
                  </a:cubicBezTo>
                  <a:cubicBezTo>
                    <a:pt x="688" y="774"/>
                    <a:pt x="702" y="785"/>
                    <a:pt x="719" y="780"/>
                  </a:cubicBezTo>
                  <a:cubicBezTo>
                    <a:pt x="723" y="780"/>
                    <a:pt x="726" y="780"/>
                    <a:pt x="730" y="779"/>
                  </a:cubicBezTo>
                  <a:cubicBezTo>
                    <a:pt x="740" y="781"/>
                    <a:pt x="745" y="790"/>
                    <a:pt x="751" y="796"/>
                  </a:cubicBezTo>
                  <a:cubicBezTo>
                    <a:pt x="756" y="801"/>
                    <a:pt x="761" y="805"/>
                    <a:pt x="769" y="803"/>
                  </a:cubicBezTo>
                  <a:cubicBezTo>
                    <a:pt x="772" y="804"/>
                    <a:pt x="775" y="804"/>
                    <a:pt x="778" y="804"/>
                  </a:cubicBezTo>
                  <a:cubicBezTo>
                    <a:pt x="780" y="810"/>
                    <a:pt x="785" y="810"/>
                    <a:pt x="790" y="809"/>
                  </a:cubicBezTo>
                  <a:cubicBezTo>
                    <a:pt x="792" y="809"/>
                    <a:pt x="794" y="810"/>
                    <a:pt x="796" y="810"/>
                  </a:cubicBezTo>
                  <a:cubicBezTo>
                    <a:pt x="798" y="814"/>
                    <a:pt x="800" y="816"/>
                    <a:pt x="804" y="817"/>
                  </a:cubicBezTo>
                  <a:cubicBezTo>
                    <a:pt x="810" y="826"/>
                    <a:pt x="816" y="837"/>
                    <a:pt x="823" y="843"/>
                  </a:cubicBezTo>
                  <a:cubicBezTo>
                    <a:pt x="832" y="851"/>
                    <a:pt x="843" y="860"/>
                    <a:pt x="855" y="862"/>
                  </a:cubicBezTo>
                  <a:cubicBezTo>
                    <a:pt x="861" y="864"/>
                    <a:pt x="876" y="879"/>
                    <a:pt x="879" y="856"/>
                  </a:cubicBezTo>
                  <a:cubicBezTo>
                    <a:pt x="879" y="854"/>
                    <a:pt x="890" y="845"/>
                    <a:pt x="893" y="855"/>
                  </a:cubicBezTo>
                  <a:cubicBezTo>
                    <a:pt x="895" y="864"/>
                    <a:pt x="901" y="869"/>
                    <a:pt x="904" y="876"/>
                  </a:cubicBezTo>
                  <a:cubicBezTo>
                    <a:pt x="909" y="889"/>
                    <a:pt x="906" y="906"/>
                    <a:pt x="896" y="916"/>
                  </a:cubicBezTo>
                  <a:cubicBezTo>
                    <a:pt x="890" y="921"/>
                    <a:pt x="890" y="926"/>
                    <a:pt x="896" y="931"/>
                  </a:cubicBezTo>
                  <a:cubicBezTo>
                    <a:pt x="900" y="934"/>
                    <a:pt x="905" y="938"/>
                    <a:pt x="910" y="938"/>
                  </a:cubicBezTo>
                  <a:cubicBezTo>
                    <a:pt x="918" y="939"/>
                    <a:pt x="924" y="942"/>
                    <a:pt x="925" y="950"/>
                  </a:cubicBezTo>
                  <a:cubicBezTo>
                    <a:pt x="925" y="959"/>
                    <a:pt x="918" y="966"/>
                    <a:pt x="910" y="968"/>
                  </a:cubicBezTo>
                  <a:cubicBezTo>
                    <a:pt x="901" y="971"/>
                    <a:pt x="896" y="974"/>
                    <a:pt x="893" y="983"/>
                  </a:cubicBezTo>
                  <a:cubicBezTo>
                    <a:pt x="890" y="992"/>
                    <a:pt x="883" y="989"/>
                    <a:pt x="877" y="984"/>
                  </a:cubicBezTo>
                  <a:cubicBezTo>
                    <a:pt x="876" y="982"/>
                    <a:pt x="877" y="976"/>
                    <a:pt x="872" y="978"/>
                  </a:cubicBezTo>
                  <a:cubicBezTo>
                    <a:pt x="869" y="980"/>
                    <a:pt x="866" y="983"/>
                    <a:pt x="867" y="987"/>
                  </a:cubicBezTo>
                  <a:cubicBezTo>
                    <a:pt x="869" y="993"/>
                    <a:pt x="867" y="1001"/>
                    <a:pt x="873" y="1006"/>
                  </a:cubicBezTo>
                  <a:cubicBezTo>
                    <a:pt x="889" y="1019"/>
                    <a:pt x="894" y="1040"/>
                    <a:pt x="905" y="1057"/>
                  </a:cubicBezTo>
                  <a:cubicBezTo>
                    <a:pt x="915" y="1075"/>
                    <a:pt x="918" y="1099"/>
                    <a:pt x="943" y="1105"/>
                  </a:cubicBezTo>
                  <a:cubicBezTo>
                    <a:pt x="945" y="1105"/>
                    <a:pt x="946" y="1106"/>
                    <a:pt x="948" y="1107"/>
                  </a:cubicBezTo>
                  <a:cubicBezTo>
                    <a:pt x="973" y="1119"/>
                    <a:pt x="981" y="1133"/>
                    <a:pt x="979" y="1158"/>
                  </a:cubicBezTo>
                  <a:cubicBezTo>
                    <a:pt x="978" y="1162"/>
                    <a:pt x="977" y="1167"/>
                    <a:pt x="976" y="1171"/>
                  </a:cubicBezTo>
                  <a:cubicBezTo>
                    <a:pt x="972" y="1197"/>
                    <a:pt x="968" y="1223"/>
                    <a:pt x="965" y="1249"/>
                  </a:cubicBezTo>
                  <a:cubicBezTo>
                    <a:pt x="963" y="1274"/>
                    <a:pt x="961" y="1299"/>
                    <a:pt x="949" y="1322"/>
                  </a:cubicBezTo>
                  <a:cubicBezTo>
                    <a:pt x="945" y="1331"/>
                    <a:pt x="940" y="1339"/>
                    <a:pt x="943" y="1349"/>
                  </a:cubicBezTo>
                  <a:cubicBezTo>
                    <a:pt x="946" y="1357"/>
                    <a:pt x="943" y="1365"/>
                    <a:pt x="942" y="1374"/>
                  </a:cubicBezTo>
                  <a:cubicBezTo>
                    <a:pt x="940" y="1384"/>
                    <a:pt x="933" y="1395"/>
                    <a:pt x="939" y="1407"/>
                  </a:cubicBezTo>
                  <a:cubicBezTo>
                    <a:pt x="945" y="1403"/>
                    <a:pt x="942" y="1398"/>
                    <a:pt x="943" y="1394"/>
                  </a:cubicBezTo>
                  <a:cubicBezTo>
                    <a:pt x="944" y="1391"/>
                    <a:pt x="941" y="1386"/>
                    <a:pt x="947" y="1386"/>
                  </a:cubicBezTo>
                  <a:cubicBezTo>
                    <a:pt x="952" y="1387"/>
                    <a:pt x="952" y="1392"/>
                    <a:pt x="951" y="1396"/>
                  </a:cubicBezTo>
                  <a:cubicBezTo>
                    <a:pt x="949" y="1407"/>
                    <a:pt x="946" y="1417"/>
                    <a:pt x="946" y="1428"/>
                  </a:cubicBezTo>
                  <a:cubicBezTo>
                    <a:pt x="946" y="1431"/>
                    <a:pt x="946" y="1440"/>
                    <a:pt x="936" y="1435"/>
                  </a:cubicBezTo>
                  <a:cubicBezTo>
                    <a:pt x="931" y="1432"/>
                    <a:pt x="929" y="1438"/>
                    <a:pt x="927" y="1442"/>
                  </a:cubicBezTo>
                  <a:cubicBezTo>
                    <a:pt x="925" y="1447"/>
                    <a:pt x="928" y="1449"/>
                    <a:pt x="932" y="1449"/>
                  </a:cubicBezTo>
                  <a:cubicBezTo>
                    <a:pt x="943" y="1449"/>
                    <a:pt x="928" y="1463"/>
                    <a:pt x="939" y="1463"/>
                  </a:cubicBezTo>
                  <a:cubicBezTo>
                    <a:pt x="936" y="1465"/>
                    <a:pt x="933" y="1467"/>
                    <a:pt x="929" y="1466"/>
                  </a:cubicBezTo>
                  <a:cubicBezTo>
                    <a:pt x="927" y="1466"/>
                    <a:pt x="925" y="1467"/>
                    <a:pt x="924" y="1468"/>
                  </a:cubicBezTo>
                  <a:cubicBezTo>
                    <a:pt x="923" y="1474"/>
                    <a:pt x="934" y="1471"/>
                    <a:pt x="931" y="1479"/>
                  </a:cubicBezTo>
                  <a:cubicBezTo>
                    <a:pt x="928" y="1479"/>
                    <a:pt x="924" y="1479"/>
                    <a:pt x="926" y="1483"/>
                  </a:cubicBezTo>
                  <a:cubicBezTo>
                    <a:pt x="926" y="1485"/>
                    <a:pt x="928" y="1486"/>
                    <a:pt x="929" y="1487"/>
                  </a:cubicBezTo>
                  <a:cubicBezTo>
                    <a:pt x="931" y="1485"/>
                    <a:pt x="932" y="1483"/>
                    <a:pt x="933" y="1481"/>
                  </a:cubicBezTo>
                  <a:cubicBezTo>
                    <a:pt x="933" y="1481"/>
                    <a:pt x="934" y="1481"/>
                    <a:pt x="934" y="1480"/>
                  </a:cubicBezTo>
                  <a:cubicBezTo>
                    <a:pt x="935" y="1480"/>
                    <a:pt x="935" y="1480"/>
                    <a:pt x="936" y="1480"/>
                  </a:cubicBezTo>
                  <a:cubicBezTo>
                    <a:pt x="938" y="1483"/>
                    <a:pt x="937" y="1487"/>
                    <a:pt x="936" y="1490"/>
                  </a:cubicBezTo>
                  <a:cubicBezTo>
                    <a:pt x="935" y="1496"/>
                    <a:pt x="925" y="1501"/>
                    <a:pt x="934" y="1507"/>
                  </a:cubicBezTo>
                  <a:cubicBezTo>
                    <a:pt x="940" y="1510"/>
                    <a:pt x="943" y="1518"/>
                    <a:pt x="951" y="1515"/>
                  </a:cubicBezTo>
                  <a:cubicBezTo>
                    <a:pt x="951" y="1522"/>
                    <a:pt x="944" y="1525"/>
                    <a:pt x="947" y="1532"/>
                  </a:cubicBezTo>
                  <a:cubicBezTo>
                    <a:pt x="952" y="1530"/>
                    <a:pt x="958" y="1526"/>
                    <a:pt x="965" y="1531"/>
                  </a:cubicBezTo>
                  <a:cubicBezTo>
                    <a:pt x="955" y="1531"/>
                    <a:pt x="950" y="1538"/>
                    <a:pt x="943" y="1543"/>
                  </a:cubicBezTo>
                  <a:cubicBezTo>
                    <a:pt x="953" y="1545"/>
                    <a:pt x="962" y="1546"/>
                    <a:pt x="967" y="1535"/>
                  </a:cubicBezTo>
                  <a:cubicBezTo>
                    <a:pt x="968" y="1531"/>
                    <a:pt x="969" y="1528"/>
                    <a:pt x="973" y="1527"/>
                  </a:cubicBezTo>
                  <a:cubicBezTo>
                    <a:pt x="973" y="1533"/>
                    <a:pt x="979" y="1535"/>
                    <a:pt x="980" y="1539"/>
                  </a:cubicBezTo>
                  <a:cubicBezTo>
                    <a:pt x="981" y="1542"/>
                    <a:pt x="977" y="1546"/>
                    <a:pt x="972" y="1546"/>
                  </a:cubicBezTo>
                  <a:cubicBezTo>
                    <a:pt x="969" y="1545"/>
                    <a:pt x="964" y="1543"/>
                    <a:pt x="964" y="1548"/>
                  </a:cubicBezTo>
                  <a:cubicBezTo>
                    <a:pt x="963" y="1551"/>
                    <a:pt x="968" y="1557"/>
                    <a:pt x="970" y="1557"/>
                  </a:cubicBezTo>
                  <a:cubicBezTo>
                    <a:pt x="976" y="1555"/>
                    <a:pt x="979" y="1561"/>
                    <a:pt x="984" y="1562"/>
                  </a:cubicBezTo>
                  <a:cubicBezTo>
                    <a:pt x="999" y="1566"/>
                    <a:pt x="1010" y="1557"/>
                    <a:pt x="1024" y="1556"/>
                  </a:cubicBezTo>
                  <a:cubicBezTo>
                    <a:pt x="1003" y="1545"/>
                    <a:pt x="994" y="1532"/>
                    <a:pt x="990" y="1516"/>
                  </a:cubicBezTo>
                  <a:cubicBezTo>
                    <a:pt x="984" y="1493"/>
                    <a:pt x="1001" y="1485"/>
                    <a:pt x="1011" y="1472"/>
                  </a:cubicBezTo>
                  <a:cubicBezTo>
                    <a:pt x="1017" y="1464"/>
                    <a:pt x="1025" y="1458"/>
                    <a:pt x="1011" y="1449"/>
                  </a:cubicBezTo>
                  <a:cubicBezTo>
                    <a:pt x="1001" y="1443"/>
                    <a:pt x="1000" y="1436"/>
                    <a:pt x="1013" y="1431"/>
                  </a:cubicBezTo>
                  <a:cubicBezTo>
                    <a:pt x="1018" y="1429"/>
                    <a:pt x="1023" y="1424"/>
                    <a:pt x="1024" y="1419"/>
                  </a:cubicBezTo>
                  <a:cubicBezTo>
                    <a:pt x="1025" y="1407"/>
                    <a:pt x="1032" y="1400"/>
                    <a:pt x="1044" y="1395"/>
                  </a:cubicBezTo>
                  <a:cubicBezTo>
                    <a:pt x="1041" y="1393"/>
                    <a:pt x="1039" y="1392"/>
                    <a:pt x="1038" y="1392"/>
                  </a:cubicBezTo>
                  <a:cubicBezTo>
                    <a:pt x="1029" y="1395"/>
                    <a:pt x="1028" y="1390"/>
                    <a:pt x="1027" y="1382"/>
                  </a:cubicBezTo>
                  <a:cubicBezTo>
                    <a:pt x="1027" y="1373"/>
                    <a:pt x="1034" y="1376"/>
                    <a:pt x="1038" y="1377"/>
                  </a:cubicBezTo>
                  <a:cubicBezTo>
                    <a:pt x="1053" y="1383"/>
                    <a:pt x="1056" y="1371"/>
                    <a:pt x="1056" y="1362"/>
                  </a:cubicBezTo>
                  <a:cubicBezTo>
                    <a:pt x="1057" y="1353"/>
                    <a:pt x="1061" y="1352"/>
                    <a:pt x="1067" y="1353"/>
                  </a:cubicBezTo>
                  <a:cubicBezTo>
                    <a:pt x="1077" y="1354"/>
                    <a:pt x="1087" y="1351"/>
                    <a:pt x="1096" y="1347"/>
                  </a:cubicBezTo>
                  <a:cubicBezTo>
                    <a:pt x="1104" y="1343"/>
                    <a:pt x="1114" y="1336"/>
                    <a:pt x="1110" y="1326"/>
                  </a:cubicBezTo>
                  <a:cubicBezTo>
                    <a:pt x="1107" y="1319"/>
                    <a:pt x="1106" y="1311"/>
                    <a:pt x="1101" y="1304"/>
                  </a:cubicBezTo>
                  <a:cubicBezTo>
                    <a:pt x="1105" y="1302"/>
                    <a:pt x="1108" y="1303"/>
                    <a:pt x="1112" y="1304"/>
                  </a:cubicBezTo>
                  <a:cubicBezTo>
                    <a:pt x="1132" y="1309"/>
                    <a:pt x="1143" y="1304"/>
                    <a:pt x="1153" y="1285"/>
                  </a:cubicBezTo>
                  <a:cubicBezTo>
                    <a:pt x="1158" y="1275"/>
                    <a:pt x="1162" y="1264"/>
                    <a:pt x="1169" y="1254"/>
                  </a:cubicBezTo>
                  <a:cubicBezTo>
                    <a:pt x="1170" y="1256"/>
                    <a:pt x="1171" y="1257"/>
                    <a:pt x="1171" y="1259"/>
                  </a:cubicBezTo>
                  <a:cubicBezTo>
                    <a:pt x="1171" y="1260"/>
                    <a:pt x="1171" y="1263"/>
                    <a:pt x="1174" y="1262"/>
                  </a:cubicBezTo>
                  <a:cubicBezTo>
                    <a:pt x="1182" y="1245"/>
                    <a:pt x="1198" y="1231"/>
                    <a:pt x="1195" y="1209"/>
                  </a:cubicBezTo>
                  <a:cubicBezTo>
                    <a:pt x="1194" y="1207"/>
                    <a:pt x="1195" y="1205"/>
                    <a:pt x="1196" y="1204"/>
                  </a:cubicBezTo>
                  <a:cubicBezTo>
                    <a:pt x="1210" y="1190"/>
                    <a:pt x="1227" y="1177"/>
                    <a:pt x="1247" y="1177"/>
                  </a:cubicBezTo>
                  <a:cubicBezTo>
                    <a:pt x="1260" y="1176"/>
                    <a:pt x="1267" y="1171"/>
                    <a:pt x="1271" y="1163"/>
                  </a:cubicBezTo>
                  <a:cubicBezTo>
                    <a:pt x="1284" y="1139"/>
                    <a:pt x="1294" y="1115"/>
                    <a:pt x="1291" y="1087"/>
                  </a:cubicBezTo>
                  <a:cubicBezTo>
                    <a:pt x="1291" y="1081"/>
                    <a:pt x="1290" y="1073"/>
                    <a:pt x="1297" y="1072"/>
                  </a:cubicBezTo>
                  <a:cubicBezTo>
                    <a:pt x="1303" y="1070"/>
                    <a:pt x="1304" y="1065"/>
                    <a:pt x="1306" y="1061"/>
                  </a:cubicBezTo>
                  <a:cubicBezTo>
                    <a:pt x="1310" y="1056"/>
                    <a:pt x="1313" y="1050"/>
                    <a:pt x="1319" y="1046"/>
                  </a:cubicBezTo>
                  <a:cubicBezTo>
                    <a:pt x="1331" y="1038"/>
                    <a:pt x="1335" y="1025"/>
                    <a:pt x="1333" y="1011"/>
                  </a:cubicBezTo>
                  <a:cubicBezTo>
                    <a:pt x="1332" y="1000"/>
                    <a:pt x="1328" y="991"/>
                    <a:pt x="1314" y="992"/>
                  </a:cubicBezTo>
                  <a:close/>
                  <a:moveTo>
                    <a:pt x="718" y="93"/>
                  </a:moveTo>
                  <a:cubicBezTo>
                    <a:pt x="718" y="93"/>
                    <a:pt x="718" y="94"/>
                    <a:pt x="718" y="95"/>
                  </a:cubicBezTo>
                  <a:cubicBezTo>
                    <a:pt x="721" y="98"/>
                    <a:pt x="731" y="92"/>
                    <a:pt x="730" y="102"/>
                  </a:cubicBezTo>
                  <a:cubicBezTo>
                    <a:pt x="736" y="100"/>
                    <a:pt x="736" y="104"/>
                    <a:pt x="737" y="108"/>
                  </a:cubicBezTo>
                  <a:cubicBezTo>
                    <a:pt x="736" y="115"/>
                    <a:pt x="731" y="118"/>
                    <a:pt x="727" y="122"/>
                  </a:cubicBezTo>
                  <a:cubicBezTo>
                    <a:pt x="725" y="124"/>
                    <a:pt x="722" y="128"/>
                    <a:pt x="720" y="125"/>
                  </a:cubicBezTo>
                  <a:cubicBezTo>
                    <a:pt x="717" y="123"/>
                    <a:pt x="717" y="119"/>
                    <a:pt x="716" y="116"/>
                  </a:cubicBezTo>
                  <a:cubicBezTo>
                    <a:pt x="716" y="112"/>
                    <a:pt x="719" y="111"/>
                    <a:pt x="722" y="111"/>
                  </a:cubicBezTo>
                  <a:cubicBezTo>
                    <a:pt x="730" y="112"/>
                    <a:pt x="732" y="109"/>
                    <a:pt x="730" y="102"/>
                  </a:cubicBezTo>
                  <a:cubicBezTo>
                    <a:pt x="726" y="100"/>
                    <a:pt x="716" y="107"/>
                    <a:pt x="718" y="95"/>
                  </a:cubicBezTo>
                  <a:cubicBezTo>
                    <a:pt x="718" y="94"/>
                    <a:pt x="718" y="93"/>
                    <a:pt x="718" y="93"/>
                  </a:cubicBezTo>
                  <a:cubicBezTo>
                    <a:pt x="717" y="92"/>
                    <a:pt x="716" y="91"/>
                    <a:pt x="715" y="90"/>
                  </a:cubicBezTo>
                  <a:cubicBezTo>
                    <a:pt x="716" y="91"/>
                    <a:pt x="717" y="92"/>
                    <a:pt x="718" y="93"/>
                  </a:cubicBezTo>
                  <a:close/>
                  <a:moveTo>
                    <a:pt x="537" y="621"/>
                  </a:moveTo>
                  <a:cubicBezTo>
                    <a:pt x="540" y="616"/>
                    <a:pt x="546" y="616"/>
                    <a:pt x="548" y="619"/>
                  </a:cubicBezTo>
                  <a:cubicBezTo>
                    <a:pt x="552" y="624"/>
                    <a:pt x="551" y="630"/>
                    <a:pt x="547" y="635"/>
                  </a:cubicBezTo>
                  <a:cubicBezTo>
                    <a:pt x="544" y="630"/>
                    <a:pt x="541" y="626"/>
                    <a:pt x="537" y="6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E59E0C34-7295-4797-BD36-66B00C3D30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931" y="2017304"/>
              <a:ext cx="1444590" cy="1106350"/>
            </a:xfrm>
            <a:custGeom>
              <a:avLst/>
              <a:gdLst>
                <a:gd name="T0" fmla="*/ 468 w 606"/>
                <a:gd name="T1" fmla="*/ 290 h 464"/>
                <a:gd name="T2" fmla="*/ 506 w 606"/>
                <a:gd name="T3" fmla="*/ 290 h 464"/>
                <a:gd name="T4" fmla="*/ 501 w 606"/>
                <a:gd name="T5" fmla="*/ 265 h 464"/>
                <a:gd name="T6" fmla="*/ 498 w 606"/>
                <a:gd name="T7" fmla="*/ 254 h 464"/>
                <a:gd name="T8" fmla="*/ 499 w 606"/>
                <a:gd name="T9" fmla="*/ 242 h 464"/>
                <a:gd name="T10" fmla="*/ 478 w 606"/>
                <a:gd name="T11" fmla="*/ 241 h 464"/>
                <a:gd name="T12" fmla="*/ 495 w 606"/>
                <a:gd name="T13" fmla="*/ 232 h 464"/>
                <a:gd name="T14" fmla="*/ 522 w 606"/>
                <a:gd name="T15" fmla="*/ 232 h 464"/>
                <a:gd name="T16" fmla="*/ 512 w 606"/>
                <a:gd name="T17" fmla="*/ 219 h 464"/>
                <a:gd name="T18" fmla="*/ 517 w 606"/>
                <a:gd name="T19" fmla="*/ 200 h 464"/>
                <a:gd name="T20" fmla="*/ 537 w 606"/>
                <a:gd name="T21" fmla="*/ 189 h 464"/>
                <a:gd name="T22" fmla="*/ 503 w 606"/>
                <a:gd name="T23" fmla="*/ 166 h 464"/>
                <a:gd name="T24" fmla="*/ 546 w 606"/>
                <a:gd name="T25" fmla="*/ 159 h 464"/>
                <a:gd name="T26" fmla="*/ 523 w 606"/>
                <a:gd name="T27" fmla="*/ 150 h 464"/>
                <a:gd name="T28" fmla="*/ 512 w 606"/>
                <a:gd name="T29" fmla="*/ 145 h 464"/>
                <a:gd name="T30" fmla="*/ 561 w 606"/>
                <a:gd name="T31" fmla="*/ 86 h 464"/>
                <a:gd name="T32" fmla="*/ 606 w 606"/>
                <a:gd name="T33" fmla="*/ 59 h 464"/>
                <a:gd name="T34" fmla="*/ 555 w 606"/>
                <a:gd name="T35" fmla="*/ 55 h 464"/>
                <a:gd name="T36" fmla="*/ 516 w 606"/>
                <a:gd name="T37" fmla="*/ 61 h 464"/>
                <a:gd name="T38" fmla="*/ 502 w 606"/>
                <a:gd name="T39" fmla="*/ 62 h 464"/>
                <a:gd name="T40" fmla="*/ 489 w 606"/>
                <a:gd name="T41" fmla="*/ 50 h 464"/>
                <a:gd name="T42" fmla="*/ 469 w 606"/>
                <a:gd name="T43" fmla="*/ 51 h 464"/>
                <a:gd name="T44" fmla="*/ 410 w 606"/>
                <a:gd name="T45" fmla="*/ 50 h 464"/>
                <a:gd name="T46" fmla="*/ 509 w 606"/>
                <a:gd name="T47" fmla="*/ 32 h 464"/>
                <a:gd name="T48" fmla="*/ 471 w 606"/>
                <a:gd name="T49" fmla="*/ 16 h 464"/>
                <a:gd name="T50" fmla="*/ 441 w 606"/>
                <a:gd name="T51" fmla="*/ 12 h 464"/>
                <a:gd name="T52" fmla="*/ 337 w 606"/>
                <a:gd name="T53" fmla="*/ 19 h 464"/>
                <a:gd name="T54" fmla="*/ 270 w 606"/>
                <a:gd name="T55" fmla="*/ 30 h 464"/>
                <a:gd name="T56" fmla="*/ 263 w 606"/>
                <a:gd name="T57" fmla="*/ 46 h 464"/>
                <a:gd name="T58" fmla="*/ 220 w 606"/>
                <a:gd name="T59" fmla="*/ 36 h 464"/>
                <a:gd name="T60" fmla="*/ 207 w 606"/>
                <a:gd name="T61" fmla="*/ 44 h 464"/>
                <a:gd name="T62" fmla="*/ 192 w 606"/>
                <a:gd name="T63" fmla="*/ 56 h 464"/>
                <a:gd name="T64" fmla="*/ 184 w 606"/>
                <a:gd name="T65" fmla="*/ 39 h 464"/>
                <a:gd name="T66" fmla="*/ 131 w 606"/>
                <a:gd name="T67" fmla="*/ 50 h 464"/>
                <a:gd name="T68" fmla="*/ 103 w 606"/>
                <a:gd name="T69" fmla="*/ 68 h 464"/>
                <a:gd name="T70" fmla="*/ 70 w 606"/>
                <a:gd name="T71" fmla="*/ 92 h 464"/>
                <a:gd name="T72" fmla="*/ 55 w 606"/>
                <a:gd name="T73" fmla="*/ 116 h 464"/>
                <a:gd name="T74" fmla="*/ 0 w 606"/>
                <a:gd name="T75" fmla="*/ 134 h 464"/>
                <a:gd name="T76" fmla="*/ 38 w 606"/>
                <a:gd name="T77" fmla="*/ 150 h 464"/>
                <a:gd name="T78" fmla="*/ 31 w 606"/>
                <a:gd name="T79" fmla="*/ 167 h 464"/>
                <a:gd name="T80" fmla="*/ 74 w 606"/>
                <a:gd name="T81" fmla="*/ 177 h 464"/>
                <a:gd name="T82" fmla="*/ 159 w 606"/>
                <a:gd name="T83" fmla="*/ 212 h 464"/>
                <a:gd name="T84" fmla="*/ 172 w 606"/>
                <a:gd name="T85" fmla="*/ 267 h 464"/>
                <a:gd name="T86" fmla="*/ 194 w 606"/>
                <a:gd name="T87" fmla="*/ 269 h 464"/>
                <a:gd name="T88" fmla="*/ 212 w 606"/>
                <a:gd name="T89" fmla="*/ 286 h 464"/>
                <a:gd name="T90" fmla="*/ 179 w 606"/>
                <a:gd name="T91" fmla="*/ 304 h 464"/>
                <a:gd name="T92" fmla="*/ 199 w 606"/>
                <a:gd name="T93" fmla="*/ 297 h 464"/>
                <a:gd name="T94" fmla="*/ 205 w 606"/>
                <a:gd name="T95" fmla="*/ 321 h 464"/>
                <a:gd name="T96" fmla="*/ 195 w 606"/>
                <a:gd name="T97" fmla="*/ 356 h 464"/>
                <a:gd name="T98" fmla="*/ 210 w 606"/>
                <a:gd name="T99" fmla="*/ 398 h 464"/>
                <a:gd name="T100" fmla="*/ 244 w 606"/>
                <a:gd name="T101" fmla="*/ 445 h 464"/>
                <a:gd name="T102" fmla="*/ 300 w 606"/>
                <a:gd name="T103" fmla="*/ 447 h 464"/>
                <a:gd name="T104" fmla="*/ 320 w 606"/>
                <a:gd name="T105" fmla="*/ 398 h 464"/>
                <a:gd name="T106" fmla="*/ 345 w 606"/>
                <a:gd name="T107" fmla="*/ 363 h 464"/>
                <a:gd name="T108" fmla="*/ 393 w 606"/>
                <a:gd name="T109" fmla="*/ 347 h 464"/>
                <a:gd name="T110" fmla="*/ 460 w 606"/>
                <a:gd name="T111" fmla="*/ 320 h 464"/>
                <a:gd name="T112" fmla="*/ 485 w 606"/>
                <a:gd name="T113" fmla="*/ 295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06" h="464">
                  <a:moveTo>
                    <a:pt x="485" y="295"/>
                  </a:moveTo>
                  <a:cubicBezTo>
                    <a:pt x="480" y="291"/>
                    <a:pt x="474" y="292"/>
                    <a:pt x="468" y="290"/>
                  </a:cubicBezTo>
                  <a:cubicBezTo>
                    <a:pt x="473" y="282"/>
                    <a:pt x="477" y="271"/>
                    <a:pt x="487" y="284"/>
                  </a:cubicBezTo>
                  <a:cubicBezTo>
                    <a:pt x="493" y="291"/>
                    <a:pt x="499" y="291"/>
                    <a:pt x="506" y="290"/>
                  </a:cubicBezTo>
                  <a:cubicBezTo>
                    <a:pt x="511" y="289"/>
                    <a:pt x="510" y="284"/>
                    <a:pt x="510" y="281"/>
                  </a:cubicBezTo>
                  <a:cubicBezTo>
                    <a:pt x="511" y="273"/>
                    <a:pt x="510" y="268"/>
                    <a:pt x="501" y="265"/>
                  </a:cubicBezTo>
                  <a:cubicBezTo>
                    <a:pt x="495" y="264"/>
                    <a:pt x="489" y="259"/>
                    <a:pt x="487" y="251"/>
                  </a:cubicBezTo>
                  <a:cubicBezTo>
                    <a:pt x="492" y="252"/>
                    <a:pt x="495" y="254"/>
                    <a:pt x="498" y="254"/>
                  </a:cubicBezTo>
                  <a:cubicBezTo>
                    <a:pt x="502" y="254"/>
                    <a:pt x="508" y="256"/>
                    <a:pt x="508" y="249"/>
                  </a:cubicBezTo>
                  <a:cubicBezTo>
                    <a:pt x="508" y="243"/>
                    <a:pt x="504" y="241"/>
                    <a:pt x="499" y="242"/>
                  </a:cubicBezTo>
                  <a:cubicBezTo>
                    <a:pt x="494" y="242"/>
                    <a:pt x="489" y="242"/>
                    <a:pt x="484" y="243"/>
                  </a:cubicBezTo>
                  <a:cubicBezTo>
                    <a:pt x="481" y="243"/>
                    <a:pt x="479" y="243"/>
                    <a:pt x="478" y="241"/>
                  </a:cubicBezTo>
                  <a:cubicBezTo>
                    <a:pt x="476" y="237"/>
                    <a:pt x="480" y="237"/>
                    <a:pt x="481" y="236"/>
                  </a:cubicBezTo>
                  <a:cubicBezTo>
                    <a:pt x="485" y="230"/>
                    <a:pt x="490" y="227"/>
                    <a:pt x="495" y="232"/>
                  </a:cubicBezTo>
                  <a:cubicBezTo>
                    <a:pt x="502" y="239"/>
                    <a:pt x="510" y="235"/>
                    <a:pt x="517" y="236"/>
                  </a:cubicBezTo>
                  <a:cubicBezTo>
                    <a:pt x="519" y="236"/>
                    <a:pt x="522" y="235"/>
                    <a:pt x="522" y="232"/>
                  </a:cubicBezTo>
                  <a:cubicBezTo>
                    <a:pt x="523" y="230"/>
                    <a:pt x="523" y="226"/>
                    <a:pt x="520" y="225"/>
                  </a:cubicBezTo>
                  <a:cubicBezTo>
                    <a:pt x="517" y="223"/>
                    <a:pt x="512" y="224"/>
                    <a:pt x="512" y="219"/>
                  </a:cubicBezTo>
                  <a:cubicBezTo>
                    <a:pt x="519" y="213"/>
                    <a:pt x="530" y="223"/>
                    <a:pt x="537" y="213"/>
                  </a:cubicBezTo>
                  <a:cubicBezTo>
                    <a:pt x="529" y="209"/>
                    <a:pt x="521" y="208"/>
                    <a:pt x="517" y="200"/>
                  </a:cubicBezTo>
                  <a:cubicBezTo>
                    <a:pt x="520" y="200"/>
                    <a:pt x="522" y="200"/>
                    <a:pt x="524" y="200"/>
                  </a:cubicBezTo>
                  <a:cubicBezTo>
                    <a:pt x="531" y="200"/>
                    <a:pt x="537" y="197"/>
                    <a:pt x="537" y="189"/>
                  </a:cubicBezTo>
                  <a:cubicBezTo>
                    <a:pt x="536" y="182"/>
                    <a:pt x="533" y="176"/>
                    <a:pt x="523" y="177"/>
                  </a:cubicBezTo>
                  <a:cubicBezTo>
                    <a:pt x="515" y="178"/>
                    <a:pt x="510" y="172"/>
                    <a:pt x="503" y="166"/>
                  </a:cubicBezTo>
                  <a:cubicBezTo>
                    <a:pt x="516" y="163"/>
                    <a:pt x="527" y="164"/>
                    <a:pt x="538" y="164"/>
                  </a:cubicBezTo>
                  <a:cubicBezTo>
                    <a:pt x="541" y="164"/>
                    <a:pt x="547" y="166"/>
                    <a:pt x="546" y="159"/>
                  </a:cubicBezTo>
                  <a:cubicBezTo>
                    <a:pt x="545" y="154"/>
                    <a:pt x="541" y="152"/>
                    <a:pt x="537" y="153"/>
                  </a:cubicBezTo>
                  <a:cubicBezTo>
                    <a:pt x="531" y="155"/>
                    <a:pt x="527" y="154"/>
                    <a:pt x="523" y="150"/>
                  </a:cubicBezTo>
                  <a:cubicBezTo>
                    <a:pt x="524" y="144"/>
                    <a:pt x="531" y="148"/>
                    <a:pt x="533" y="144"/>
                  </a:cubicBezTo>
                  <a:cubicBezTo>
                    <a:pt x="525" y="138"/>
                    <a:pt x="518" y="139"/>
                    <a:pt x="512" y="145"/>
                  </a:cubicBezTo>
                  <a:cubicBezTo>
                    <a:pt x="506" y="122"/>
                    <a:pt x="533" y="121"/>
                    <a:pt x="537" y="104"/>
                  </a:cubicBezTo>
                  <a:cubicBezTo>
                    <a:pt x="551" y="105"/>
                    <a:pt x="548" y="85"/>
                    <a:pt x="561" y="86"/>
                  </a:cubicBezTo>
                  <a:cubicBezTo>
                    <a:pt x="558" y="73"/>
                    <a:pt x="569" y="77"/>
                    <a:pt x="575" y="74"/>
                  </a:cubicBezTo>
                  <a:cubicBezTo>
                    <a:pt x="585" y="68"/>
                    <a:pt x="598" y="70"/>
                    <a:pt x="606" y="59"/>
                  </a:cubicBezTo>
                  <a:cubicBezTo>
                    <a:pt x="599" y="56"/>
                    <a:pt x="592" y="51"/>
                    <a:pt x="585" y="51"/>
                  </a:cubicBezTo>
                  <a:cubicBezTo>
                    <a:pt x="575" y="50"/>
                    <a:pt x="563" y="45"/>
                    <a:pt x="555" y="55"/>
                  </a:cubicBezTo>
                  <a:cubicBezTo>
                    <a:pt x="548" y="65"/>
                    <a:pt x="540" y="63"/>
                    <a:pt x="531" y="59"/>
                  </a:cubicBezTo>
                  <a:cubicBezTo>
                    <a:pt x="525" y="55"/>
                    <a:pt x="522" y="57"/>
                    <a:pt x="516" y="61"/>
                  </a:cubicBezTo>
                  <a:cubicBezTo>
                    <a:pt x="509" y="67"/>
                    <a:pt x="499" y="72"/>
                    <a:pt x="491" y="77"/>
                  </a:cubicBezTo>
                  <a:cubicBezTo>
                    <a:pt x="494" y="71"/>
                    <a:pt x="499" y="67"/>
                    <a:pt x="502" y="62"/>
                  </a:cubicBezTo>
                  <a:cubicBezTo>
                    <a:pt x="504" y="58"/>
                    <a:pt x="511" y="53"/>
                    <a:pt x="505" y="48"/>
                  </a:cubicBezTo>
                  <a:cubicBezTo>
                    <a:pt x="500" y="44"/>
                    <a:pt x="495" y="45"/>
                    <a:pt x="489" y="50"/>
                  </a:cubicBezTo>
                  <a:cubicBezTo>
                    <a:pt x="480" y="57"/>
                    <a:pt x="470" y="62"/>
                    <a:pt x="458" y="62"/>
                  </a:cubicBezTo>
                  <a:cubicBezTo>
                    <a:pt x="459" y="53"/>
                    <a:pt x="469" y="59"/>
                    <a:pt x="469" y="51"/>
                  </a:cubicBezTo>
                  <a:cubicBezTo>
                    <a:pt x="446" y="48"/>
                    <a:pt x="424" y="50"/>
                    <a:pt x="401" y="56"/>
                  </a:cubicBezTo>
                  <a:cubicBezTo>
                    <a:pt x="404" y="52"/>
                    <a:pt x="407" y="51"/>
                    <a:pt x="410" y="50"/>
                  </a:cubicBezTo>
                  <a:cubicBezTo>
                    <a:pt x="439" y="39"/>
                    <a:pt x="470" y="49"/>
                    <a:pt x="499" y="38"/>
                  </a:cubicBezTo>
                  <a:cubicBezTo>
                    <a:pt x="503" y="37"/>
                    <a:pt x="509" y="37"/>
                    <a:pt x="509" y="32"/>
                  </a:cubicBezTo>
                  <a:cubicBezTo>
                    <a:pt x="509" y="27"/>
                    <a:pt x="504" y="26"/>
                    <a:pt x="500" y="26"/>
                  </a:cubicBezTo>
                  <a:cubicBezTo>
                    <a:pt x="488" y="28"/>
                    <a:pt x="479" y="24"/>
                    <a:pt x="471" y="16"/>
                  </a:cubicBezTo>
                  <a:cubicBezTo>
                    <a:pt x="467" y="13"/>
                    <a:pt x="462" y="14"/>
                    <a:pt x="457" y="14"/>
                  </a:cubicBezTo>
                  <a:cubicBezTo>
                    <a:pt x="451" y="13"/>
                    <a:pt x="446" y="13"/>
                    <a:pt x="441" y="12"/>
                  </a:cubicBezTo>
                  <a:cubicBezTo>
                    <a:pt x="408" y="7"/>
                    <a:pt x="375" y="0"/>
                    <a:pt x="344" y="19"/>
                  </a:cubicBezTo>
                  <a:cubicBezTo>
                    <a:pt x="341" y="20"/>
                    <a:pt x="339" y="19"/>
                    <a:pt x="337" y="19"/>
                  </a:cubicBezTo>
                  <a:cubicBezTo>
                    <a:pt x="312" y="13"/>
                    <a:pt x="289" y="21"/>
                    <a:pt x="265" y="21"/>
                  </a:cubicBezTo>
                  <a:cubicBezTo>
                    <a:pt x="264" y="27"/>
                    <a:pt x="271" y="26"/>
                    <a:pt x="270" y="30"/>
                  </a:cubicBezTo>
                  <a:cubicBezTo>
                    <a:pt x="266" y="35"/>
                    <a:pt x="259" y="29"/>
                    <a:pt x="255" y="35"/>
                  </a:cubicBezTo>
                  <a:cubicBezTo>
                    <a:pt x="257" y="39"/>
                    <a:pt x="264" y="39"/>
                    <a:pt x="263" y="46"/>
                  </a:cubicBezTo>
                  <a:cubicBezTo>
                    <a:pt x="253" y="46"/>
                    <a:pt x="245" y="41"/>
                    <a:pt x="236" y="37"/>
                  </a:cubicBezTo>
                  <a:cubicBezTo>
                    <a:pt x="231" y="34"/>
                    <a:pt x="224" y="32"/>
                    <a:pt x="220" y="36"/>
                  </a:cubicBezTo>
                  <a:cubicBezTo>
                    <a:pt x="215" y="43"/>
                    <a:pt x="227" y="42"/>
                    <a:pt x="228" y="48"/>
                  </a:cubicBezTo>
                  <a:cubicBezTo>
                    <a:pt x="219" y="54"/>
                    <a:pt x="213" y="48"/>
                    <a:pt x="207" y="44"/>
                  </a:cubicBezTo>
                  <a:cubicBezTo>
                    <a:pt x="200" y="38"/>
                    <a:pt x="195" y="34"/>
                    <a:pt x="198" y="48"/>
                  </a:cubicBezTo>
                  <a:cubicBezTo>
                    <a:pt x="198" y="53"/>
                    <a:pt x="196" y="56"/>
                    <a:pt x="192" y="56"/>
                  </a:cubicBezTo>
                  <a:cubicBezTo>
                    <a:pt x="188" y="56"/>
                    <a:pt x="189" y="51"/>
                    <a:pt x="189" y="49"/>
                  </a:cubicBezTo>
                  <a:cubicBezTo>
                    <a:pt x="189" y="45"/>
                    <a:pt x="186" y="39"/>
                    <a:pt x="184" y="39"/>
                  </a:cubicBezTo>
                  <a:cubicBezTo>
                    <a:pt x="170" y="40"/>
                    <a:pt x="151" y="39"/>
                    <a:pt x="143" y="47"/>
                  </a:cubicBezTo>
                  <a:cubicBezTo>
                    <a:pt x="137" y="53"/>
                    <a:pt x="134" y="49"/>
                    <a:pt x="131" y="50"/>
                  </a:cubicBezTo>
                  <a:cubicBezTo>
                    <a:pt x="125" y="52"/>
                    <a:pt x="113" y="43"/>
                    <a:pt x="115" y="57"/>
                  </a:cubicBezTo>
                  <a:cubicBezTo>
                    <a:pt x="116" y="68"/>
                    <a:pt x="111" y="69"/>
                    <a:pt x="103" y="68"/>
                  </a:cubicBezTo>
                  <a:cubicBezTo>
                    <a:pt x="82" y="66"/>
                    <a:pt x="67" y="77"/>
                    <a:pt x="52" y="90"/>
                  </a:cubicBezTo>
                  <a:cubicBezTo>
                    <a:pt x="58" y="92"/>
                    <a:pt x="64" y="92"/>
                    <a:pt x="70" y="92"/>
                  </a:cubicBezTo>
                  <a:cubicBezTo>
                    <a:pt x="76" y="93"/>
                    <a:pt x="79" y="97"/>
                    <a:pt x="76" y="102"/>
                  </a:cubicBezTo>
                  <a:cubicBezTo>
                    <a:pt x="71" y="109"/>
                    <a:pt x="65" y="117"/>
                    <a:pt x="55" y="116"/>
                  </a:cubicBezTo>
                  <a:cubicBezTo>
                    <a:pt x="37" y="115"/>
                    <a:pt x="21" y="126"/>
                    <a:pt x="4" y="128"/>
                  </a:cubicBezTo>
                  <a:cubicBezTo>
                    <a:pt x="1" y="129"/>
                    <a:pt x="0" y="131"/>
                    <a:pt x="0" y="134"/>
                  </a:cubicBezTo>
                  <a:cubicBezTo>
                    <a:pt x="0" y="136"/>
                    <a:pt x="0" y="140"/>
                    <a:pt x="3" y="140"/>
                  </a:cubicBezTo>
                  <a:cubicBezTo>
                    <a:pt x="16" y="139"/>
                    <a:pt x="25" y="152"/>
                    <a:pt x="38" y="150"/>
                  </a:cubicBezTo>
                  <a:cubicBezTo>
                    <a:pt x="33" y="161"/>
                    <a:pt x="23" y="156"/>
                    <a:pt x="16" y="159"/>
                  </a:cubicBezTo>
                  <a:cubicBezTo>
                    <a:pt x="18" y="168"/>
                    <a:pt x="31" y="160"/>
                    <a:pt x="31" y="167"/>
                  </a:cubicBezTo>
                  <a:cubicBezTo>
                    <a:pt x="30" y="174"/>
                    <a:pt x="34" y="174"/>
                    <a:pt x="37" y="177"/>
                  </a:cubicBezTo>
                  <a:cubicBezTo>
                    <a:pt x="50" y="190"/>
                    <a:pt x="63" y="178"/>
                    <a:pt x="74" y="177"/>
                  </a:cubicBezTo>
                  <a:cubicBezTo>
                    <a:pt x="97" y="174"/>
                    <a:pt x="117" y="178"/>
                    <a:pt x="135" y="189"/>
                  </a:cubicBezTo>
                  <a:cubicBezTo>
                    <a:pt x="144" y="194"/>
                    <a:pt x="155" y="203"/>
                    <a:pt x="159" y="212"/>
                  </a:cubicBezTo>
                  <a:cubicBezTo>
                    <a:pt x="164" y="226"/>
                    <a:pt x="183" y="238"/>
                    <a:pt x="171" y="258"/>
                  </a:cubicBezTo>
                  <a:cubicBezTo>
                    <a:pt x="170" y="260"/>
                    <a:pt x="171" y="265"/>
                    <a:pt x="172" y="267"/>
                  </a:cubicBezTo>
                  <a:cubicBezTo>
                    <a:pt x="175" y="271"/>
                    <a:pt x="180" y="270"/>
                    <a:pt x="183" y="267"/>
                  </a:cubicBezTo>
                  <a:cubicBezTo>
                    <a:pt x="188" y="264"/>
                    <a:pt x="193" y="262"/>
                    <a:pt x="194" y="269"/>
                  </a:cubicBezTo>
                  <a:cubicBezTo>
                    <a:pt x="195" y="277"/>
                    <a:pt x="199" y="278"/>
                    <a:pt x="205" y="278"/>
                  </a:cubicBezTo>
                  <a:cubicBezTo>
                    <a:pt x="210" y="278"/>
                    <a:pt x="211" y="282"/>
                    <a:pt x="212" y="286"/>
                  </a:cubicBezTo>
                  <a:cubicBezTo>
                    <a:pt x="202" y="287"/>
                    <a:pt x="191" y="277"/>
                    <a:pt x="184" y="292"/>
                  </a:cubicBezTo>
                  <a:cubicBezTo>
                    <a:pt x="183" y="296"/>
                    <a:pt x="174" y="298"/>
                    <a:pt x="179" y="304"/>
                  </a:cubicBezTo>
                  <a:cubicBezTo>
                    <a:pt x="184" y="310"/>
                    <a:pt x="192" y="313"/>
                    <a:pt x="200" y="310"/>
                  </a:cubicBezTo>
                  <a:cubicBezTo>
                    <a:pt x="209" y="306"/>
                    <a:pt x="200" y="301"/>
                    <a:pt x="199" y="297"/>
                  </a:cubicBezTo>
                  <a:cubicBezTo>
                    <a:pt x="213" y="296"/>
                    <a:pt x="217" y="298"/>
                    <a:pt x="217" y="306"/>
                  </a:cubicBezTo>
                  <a:cubicBezTo>
                    <a:pt x="218" y="314"/>
                    <a:pt x="216" y="320"/>
                    <a:pt x="205" y="321"/>
                  </a:cubicBezTo>
                  <a:cubicBezTo>
                    <a:pt x="192" y="322"/>
                    <a:pt x="188" y="340"/>
                    <a:pt x="196" y="351"/>
                  </a:cubicBezTo>
                  <a:cubicBezTo>
                    <a:pt x="199" y="354"/>
                    <a:pt x="197" y="355"/>
                    <a:pt x="195" y="356"/>
                  </a:cubicBezTo>
                  <a:cubicBezTo>
                    <a:pt x="191" y="358"/>
                    <a:pt x="191" y="364"/>
                    <a:pt x="192" y="365"/>
                  </a:cubicBezTo>
                  <a:cubicBezTo>
                    <a:pt x="206" y="371"/>
                    <a:pt x="202" y="388"/>
                    <a:pt x="210" y="398"/>
                  </a:cubicBezTo>
                  <a:cubicBezTo>
                    <a:pt x="216" y="406"/>
                    <a:pt x="224" y="414"/>
                    <a:pt x="227" y="426"/>
                  </a:cubicBezTo>
                  <a:cubicBezTo>
                    <a:pt x="228" y="434"/>
                    <a:pt x="237" y="443"/>
                    <a:pt x="244" y="445"/>
                  </a:cubicBezTo>
                  <a:cubicBezTo>
                    <a:pt x="256" y="448"/>
                    <a:pt x="267" y="454"/>
                    <a:pt x="278" y="458"/>
                  </a:cubicBezTo>
                  <a:cubicBezTo>
                    <a:pt x="292" y="464"/>
                    <a:pt x="296" y="461"/>
                    <a:pt x="300" y="447"/>
                  </a:cubicBezTo>
                  <a:cubicBezTo>
                    <a:pt x="304" y="434"/>
                    <a:pt x="299" y="418"/>
                    <a:pt x="315" y="409"/>
                  </a:cubicBezTo>
                  <a:cubicBezTo>
                    <a:pt x="318" y="407"/>
                    <a:pt x="318" y="402"/>
                    <a:pt x="320" y="398"/>
                  </a:cubicBezTo>
                  <a:cubicBezTo>
                    <a:pt x="321" y="390"/>
                    <a:pt x="320" y="381"/>
                    <a:pt x="328" y="376"/>
                  </a:cubicBezTo>
                  <a:cubicBezTo>
                    <a:pt x="334" y="371"/>
                    <a:pt x="344" y="374"/>
                    <a:pt x="345" y="363"/>
                  </a:cubicBezTo>
                  <a:cubicBezTo>
                    <a:pt x="346" y="363"/>
                    <a:pt x="348" y="362"/>
                    <a:pt x="349" y="363"/>
                  </a:cubicBezTo>
                  <a:cubicBezTo>
                    <a:pt x="371" y="369"/>
                    <a:pt x="381" y="365"/>
                    <a:pt x="393" y="347"/>
                  </a:cubicBezTo>
                  <a:cubicBezTo>
                    <a:pt x="398" y="340"/>
                    <a:pt x="403" y="331"/>
                    <a:pt x="409" y="330"/>
                  </a:cubicBezTo>
                  <a:cubicBezTo>
                    <a:pt x="426" y="327"/>
                    <a:pt x="444" y="326"/>
                    <a:pt x="460" y="320"/>
                  </a:cubicBezTo>
                  <a:cubicBezTo>
                    <a:pt x="475" y="314"/>
                    <a:pt x="490" y="308"/>
                    <a:pt x="506" y="297"/>
                  </a:cubicBezTo>
                  <a:cubicBezTo>
                    <a:pt x="497" y="296"/>
                    <a:pt x="489" y="298"/>
                    <a:pt x="485" y="29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B841CF60-C56D-4C4B-B1B0-230498752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558" y="5022371"/>
              <a:ext cx="968899" cy="735770"/>
            </a:xfrm>
            <a:custGeom>
              <a:avLst/>
              <a:gdLst>
                <a:gd name="T0" fmla="*/ 359 w 406"/>
                <a:gd name="T1" fmla="*/ 107 h 308"/>
                <a:gd name="T2" fmla="*/ 342 w 406"/>
                <a:gd name="T3" fmla="*/ 91 h 308"/>
                <a:gd name="T4" fmla="*/ 333 w 406"/>
                <a:gd name="T5" fmla="*/ 83 h 308"/>
                <a:gd name="T6" fmla="*/ 321 w 406"/>
                <a:gd name="T7" fmla="*/ 46 h 308"/>
                <a:gd name="T8" fmla="*/ 316 w 406"/>
                <a:gd name="T9" fmla="*/ 39 h 308"/>
                <a:gd name="T10" fmla="*/ 303 w 406"/>
                <a:gd name="T11" fmla="*/ 21 h 308"/>
                <a:gd name="T12" fmla="*/ 294 w 406"/>
                <a:gd name="T13" fmla="*/ 0 h 308"/>
                <a:gd name="T14" fmla="*/ 285 w 406"/>
                <a:gd name="T15" fmla="*/ 42 h 308"/>
                <a:gd name="T16" fmla="*/ 278 w 406"/>
                <a:gd name="T17" fmla="*/ 65 h 308"/>
                <a:gd name="T18" fmla="*/ 263 w 406"/>
                <a:gd name="T19" fmla="*/ 68 h 308"/>
                <a:gd name="T20" fmla="*/ 251 w 406"/>
                <a:gd name="T21" fmla="*/ 61 h 308"/>
                <a:gd name="T22" fmla="*/ 236 w 406"/>
                <a:gd name="T23" fmla="*/ 18 h 308"/>
                <a:gd name="T24" fmla="*/ 236 w 406"/>
                <a:gd name="T25" fmla="*/ 15 h 308"/>
                <a:gd name="T26" fmla="*/ 210 w 406"/>
                <a:gd name="T27" fmla="*/ 13 h 308"/>
                <a:gd name="T28" fmla="*/ 166 w 406"/>
                <a:gd name="T29" fmla="*/ 33 h 308"/>
                <a:gd name="T30" fmla="*/ 146 w 406"/>
                <a:gd name="T31" fmla="*/ 37 h 308"/>
                <a:gd name="T32" fmla="*/ 132 w 406"/>
                <a:gd name="T33" fmla="*/ 33 h 308"/>
                <a:gd name="T34" fmla="*/ 112 w 406"/>
                <a:gd name="T35" fmla="*/ 51 h 308"/>
                <a:gd name="T36" fmla="*/ 94 w 406"/>
                <a:gd name="T37" fmla="*/ 62 h 308"/>
                <a:gd name="T38" fmla="*/ 90 w 406"/>
                <a:gd name="T39" fmla="*/ 79 h 308"/>
                <a:gd name="T40" fmla="*/ 36 w 406"/>
                <a:gd name="T41" fmla="*/ 104 h 308"/>
                <a:gd name="T42" fmla="*/ 5 w 406"/>
                <a:gd name="T43" fmla="*/ 132 h 308"/>
                <a:gd name="T44" fmla="*/ 7 w 406"/>
                <a:gd name="T45" fmla="*/ 158 h 308"/>
                <a:gd name="T46" fmla="*/ 10 w 406"/>
                <a:gd name="T47" fmla="*/ 182 h 308"/>
                <a:gd name="T48" fmla="*/ 19 w 406"/>
                <a:gd name="T49" fmla="*/ 245 h 308"/>
                <a:gd name="T50" fmla="*/ 22 w 406"/>
                <a:gd name="T51" fmla="*/ 251 h 308"/>
                <a:gd name="T52" fmla="*/ 51 w 406"/>
                <a:gd name="T53" fmla="*/ 257 h 308"/>
                <a:gd name="T54" fmla="*/ 75 w 406"/>
                <a:gd name="T55" fmla="*/ 247 h 308"/>
                <a:gd name="T56" fmla="*/ 118 w 406"/>
                <a:gd name="T57" fmla="*/ 234 h 308"/>
                <a:gd name="T58" fmla="*/ 164 w 406"/>
                <a:gd name="T59" fmla="*/ 222 h 308"/>
                <a:gd name="T60" fmla="*/ 205 w 406"/>
                <a:gd name="T61" fmla="*/ 228 h 308"/>
                <a:gd name="T62" fmla="*/ 211 w 406"/>
                <a:gd name="T63" fmla="*/ 233 h 308"/>
                <a:gd name="T64" fmla="*/ 244 w 406"/>
                <a:gd name="T65" fmla="*/ 243 h 308"/>
                <a:gd name="T66" fmla="*/ 241 w 406"/>
                <a:gd name="T67" fmla="*/ 259 h 308"/>
                <a:gd name="T68" fmla="*/ 252 w 406"/>
                <a:gd name="T69" fmla="*/ 263 h 308"/>
                <a:gd name="T70" fmla="*/ 258 w 406"/>
                <a:gd name="T71" fmla="*/ 266 h 308"/>
                <a:gd name="T72" fmla="*/ 267 w 406"/>
                <a:gd name="T73" fmla="*/ 277 h 308"/>
                <a:gd name="T74" fmla="*/ 308 w 406"/>
                <a:gd name="T75" fmla="*/ 301 h 308"/>
                <a:gd name="T76" fmla="*/ 329 w 406"/>
                <a:gd name="T77" fmla="*/ 303 h 308"/>
                <a:gd name="T78" fmla="*/ 334 w 406"/>
                <a:gd name="T79" fmla="*/ 303 h 308"/>
                <a:gd name="T80" fmla="*/ 367 w 406"/>
                <a:gd name="T81" fmla="*/ 289 h 308"/>
                <a:gd name="T82" fmla="*/ 369 w 406"/>
                <a:gd name="T83" fmla="*/ 283 h 308"/>
                <a:gd name="T84" fmla="*/ 387 w 406"/>
                <a:gd name="T85" fmla="*/ 238 h 308"/>
                <a:gd name="T86" fmla="*/ 405 w 406"/>
                <a:gd name="T87" fmla="*/ 186 h 308"/>
                <a:gd name="T88" fmla="*/ 388 w 406"/>
                <a:gd name="T89" fmla="*/ 142 h 308"/>
                <a:gd name="T90" fmla="*/ 359 w 406"/>
                <a:gd name="T91" fmla="*/ 10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6" h="308">
                  <a:moveTo>
                    <a:pt x="359" y="107"/>
                  </a:moveTo>
                  <a:cubicBezTo>
                    <a:pt x="355" y="100"/>
                    <a:pt x="350" y="94"/>
                    <a:pt x="342" y="91"/>
                  </a:cubicBezTo>
                  <a:cubicBezTo>
                    <a:pt x="338" y="90"/>
                    <a:pt x="334" y="89"/>
                    <a:pt x="333" y="83"/>
                  </a:cubicBezTo>
                  <a:cubicBezTo>
                    <a:pt x="330" y="71"/>
                    <a:pt x="325" y="58"/>
                    <a:pt x="321" y="46"/>
                  </a:cubicBezTo>
                  <a:cubicBezTo>
                    <a:pt x="320" y="42"/>
                    <a:pt x="319" y="39"/>
                    <a:pt x="316" y="39"/>
                  </a:cubicBezTo>
                  <a:cubicBezTo>
                    <a:pt x="301" y="40"/>
                    <a:pt x="303" y="30"/>
                    <a:pt x="303" y="21"/>
                  </a:cubicBezTo>
                  <a:cubicBezTo>
                    <a:pt x="303" y="13"/>
                    <a:pt x="297" y="8"/>
                    <a:pt x="294" y="0"/>
                  </a:cubicBezTo>
                  <a:cubicBezTo>
                    <a:pt x="284" y="14"/>
                    <a:pt x="284" y="28"/>
                    <a:pt x="285" y="42"/>
                  </a:cubicBezTo>
                  <a:cubicBezTo>
                    <a:pt x="286" y="51"/>
                    <a:pt x="283" y="58"/>
                    <a:pt x="278" y="65"/>
                  </a:cubicBezTo>
                  <a:cubicBezTo>
                    <a:pt x="274" y="72"/>
                    <a:pt x="268" y="73"/>
                    <a:pt x="263" y="68"/>
                  </a:cubicBezTo>
                  <a:cubicBezTo>
                    <a:pt x="260" y="64"/>
                    <a:pt x="255" y="63"/>
                    <a:pt x="251" y="61"/>
                  </a:cubicBezTo>
                  <a:cubicBezTo>
                    <a:pt x="226" y="51"/>
                    <a:pt x="223" y="42"/>
                    <a:pt x="236" y="18"/>
                  </a:cubicBezTo>
                  <a:cubicBezTo>
                    <a:pt x="237" y="18"/>
                    <a:pt x="236" y="16"/>
                    <a:pt x="236" y="15"/>
                  </a:cubicBezTo>
                  <a:cubicBezTo>
                    <a:pt x="228" y="13"/>
                    <a:pt x="219" y="16"/>
                    <a:pt x="210" y="13"/>
                  </a:cubicBezTo>
                  <a:cubicBezTo>
                    <a:pt x="192" y="6"/>
                    <a:pt x="172" y="16"/>
                    <a:pt x="166" y="33"/>
                  </a:cubicBezTo>
                  <a:cubicBezTo>
                    <a:pt x="161" y="46"/>
                    <a:pt x="155" y="48"/>
                    <a:pt x="146" y="37"/>
                  </a:cubicBezTo>
                  <a:cubicBezTo>
                    <a:pt x="141" y="32"/>
                    <a:pt x="137" y="29"/>
                    <a:pt x="132" y="33"/>
                  </a:cubicBezTo>
                  <a:cubicBezTo>
                    <a:pt x="126" y="39"/>
                    <a:pt x="118" y="44"/>
                    <a:pt x="112" y="51"/>
                  </a:cubicBezTo>
                  <a:cubicBezTo>
                    <a:pt x="108" y="55"/>
                    <a:pt x="110" y="76"/>
                    <a:pt x="94" y="62"/>
                  </a:cubicBezTo>
                  <a:cubicBezTo>
                    <a:pt x="91" y="68"/>
                    <a:pt x="95" y="74"/>
                    <a:pt x="90" y="79"/>
                  </a:cubicBezTo>
                  <a:cubicBezTo>
                    <a:pt x="75" y="94"/>
                    <a:pt x="56" y="99"/>
                    <a:pt x="36" y="104"/>
                  </a:cubicBezTo>
                  <a:cubicBezTo>
                    <a:pt x="22" y="107"/>
                    <a:pt x="11" y="118"/>
                    <a:pt x="5" y="132"/>
                  </a:cubicBezTo>
                  <a:cubicBezTo>
                    <a:pt x="0" y="143"/>
                    <a:pt x="11" y="151"/>
                    <a:pt x="7" y="158"/>
                  </a:cubicBezTo>
                  <a:cubicBezTo>
                    <a:pt x="1" y="168"/>
                    <a:pt x="8" y="174"/>
                    <a:pt x="10" y="182"/>
                  </a:cubicBezTo>
                  <a:cubicBezTo>
                    <a:pt x="16" y="202"/>
                    <a:pt x="36" y="221"/>
                    <a:pt x="19" y="245"/>
                  </a:cubicBezTo>
                  <a:cubicBezTo>
                    <a:pt x="17" y="247"/>
                    <a:pt x="20" y="250"/>
                    <a:pt x="22" y="251"/>
                  </a:cubicBezTo>
                  <a:cubicBezTo>
                    <a:pt x="30" y="260"/>
                    <a:pt x="40" y="263"/>
                    <a:pt x="51" y="257"/>
                  </a:cubicBezTo>
                  <a:cubicBezTo>
                    <a:pt x="59" y="253"/>
                    <a:pt x="67" y="245"/>
                    <a:pt x="75" y="247"/>
                  </a:cubicBezTo>
                  <a:cubicBezTo>
                    <a:pt x="92" y="250"/>
                    <a:pt x="105" y="243"/>
                    <a:pt x="118" y="234"/>
                  </a:cubicBezTo>
                  <a:cubicBezTo>
                    <a:pt x="132" y="225"/>
                    <a:pt x="149" y="229"/>
                    <a:pt x="164" y="222"/>
                  </a:cubicBezTo>
                  <a:cubicBezTo>
                    <a:pt x="178" y="215"/>
                    <a:pt x="192" y="224"/>
                    <a:pt x="205" y="228"/>
                  </a:cubicBezTo>
                  <a:cubicBezTo>
                    <a:pt x="207" y="229"/>
                    <a:pt x="209" y="230"/>
                    <a:pt x="211" y="233"/>
                  </a:cubicBezTo>
                  <a:cubicBezTo>
                    <a:pt x="223" y="257"/>
                    <a:pt x="223" y="257"/>
                    <a:pt x="244" y="243"/>
                  </a:cubicBezTo>
                  <a:cubicBezTo>
                    <a:pt x="246" y="249"/>
                    <a:pt x="242" y="254"/>
                    <a:pt x="241" y="259"/>
                  </a:cubicBezTo>
                  <a:cubicBezTo>
                    <a:pt x="245" y="262"/>
                    <a:pt x="256" y="243"/>
                    <a:pt x="252" y="263"/>
                  </a:cubicBezTo>
                  <a:cubicBezTo>
                    <a:pt x="252" y="267"/>
                    <a:pt x="256" y="265"/>
                    <a:pt x="258" y="266"/>
                  </a:cubicBezTo>
                  <a:cubicBezTo>
                    <a:pt x="263" y="268"/>
                    <a:pt x="266" y="272"/>
                    <a:pt x="267" y="277"/>
                  </a:cubicBezTo>
                  <a:cubicBezTo>
                    <a:pt x="269" y="290"/>
                    <a:pt x="297" y="308"/>
                    <a:pt x="308" y="301"/>
                  </a:cubicBezTo>
                  <a:cubicBezTo>
                    <a:pt x="317" y="295"/>
                    <a:pt x="322" y="297"/>
                    <a:pt x="329" y="303"/>
                  </a:cubicBezTo>
                  <a:cubicBezTo>
                    <a:pt x="331" y="305"/>
                    <a:pt x="332" y="304"/>
                    <a:pt x="334" y="303"/>
                  </a:cubicBezTo>
                  <a:cubicBezTo>
                    <a:pt x="345" y="298"/>
                    <a:pt x="354" y="288"/>
                    <a:pt x="367" y="289"/>
                  </a:cubicBezTo>
                  <a:cubicBezTo>
                    <a:pt x="368" y="289"/>
                    <a:pt x="369" y="285"/>
                    <a:pt x="369" y="283"/>
                  </a:cubicBezTo>
                  <a:cubicBezTo>
                    <a:pt x="371" y="266"/>
                    <a:pt x="378" y="251"/>
                    <a:pt x="387" y="238"/>
                  </a:cubicBezTo>
                  <a:cubicBezTo>
                    <a:pt x="399" y="222"/>
                    <a:pt x="403" y="205"/>
                    <a:pt x="405" y="186"/>
                  </a:cubicBezTo>
                  <a:cubicBezTo>
                    <a:pt x="406" y="170"/>
                    <a:pt x="400" y="152"/>
                    <a:pt x="388" y="142"/>
                  </a:cubicBezTo>
                  <a:cubicBezTo>
                    <a:pt x="377" y="131"/>
                    <a:pt x="367" y="120"/>
                    <a:pt x="359" y="10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81732EB7-B067-4F40-85E1-919E317A9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9711" y="2055036"/>
              <a:ext cx="700733" cy="398880"/>
            </a:xfrm>
            <a:custGeom>
              <a:avLst/>
              <a:gdLst>
                <a:gd name="T0" fmla="*/ 69 w 294"/>
                <a:gd name="T1" fmla="*/ 108 h 167"/>
                <a:gd name="T2" fmla="*/ 41 w 294"/>
                <a:gd name="T3" fmla="*/ 107 h 167"/>
                <a:gd name="T4" fmla="*/ 32 w 294"/>
                <a:gd name="T5" fmla="*/ 118 h 167"/>
                <a:gd name="T6" fmla="*/ 44 w 294"/>
                <a:gd name="T7" fmla="*/ 121 h 167"/>
                <a:gd name="T8" fmla="*/ 54 w 294"/>
                <a:gd name="T9" fmla="*/ 119 h 167"/>
                <a:gd name="T10" fmla="*/ 55 w 294"/>
                <a:gd name="T11" fmla="*/ 130 h 167"/>
                <a:gd name="T12" fmla="*/ 59 w 294"/>
                <a:gd name="T13" fmla="*/ 139 h 167"/>
                <a:gd name="T14" fmla="*/ 50 w 294"/>
                <a:gd name="T15" fmla="*/ 134 h 167"/>
                <a:gd name="T16" fmla="*/ 43 w 294"/>
                <a:gd name="T17" fmla="*/ 129 h 167"/>
                <a:gd name="T18" fmla="*/ 27 w 294"/>
                <a:gd name="T19" fmla="*/ 130 h 167"/>
                <a:gd name="T20" fmla="*/ 33 w 294"/>
                <a:gd name="T21" fmla="*/ 142 h 167"/>
                <a:gd name="T22" fmla="*/ 9 w 294"/>
                <a:gd name="T23" fmla="*/ 153 h 167"/>
                <a:gd name="T24" fmla="*/ 42 w 294"/>
                <a:gd name="T25" fmla="*/ 156 h 167"/>
                <a:gd name="T26" fmla="*/ 63 w 294"/>
                <a:gd name="T27" fmla="*/ 156 h 167"/>
                <a:gd name="T28" fmla="*/ 87 w 294"/>
                <a:gd name="T29" fmla="*/ 155 h 167"/>
                <a:gd name="T30" fmla="*/ 125 w 294"/>
                <a:gd name="T31" fmla="*/ 154 h 167"/>
                <a:gd name="T32" fmla="*/ 127 w 294"/>
                <a:gd name="T33" fmla="*/ 149 h 167"/>
                <a:gd name="T34" fmla="*/ 122 w 294"/>
                <a:gd name="T35" fmla="*/ 146 h 167"/>
                <a:gd name="T36" fmla="*/ 85 w 294"/>
                <a:gd name="T37" fmla="*/ 142 h 167"/>
                <a:gd name="T38" fmla="*/ 103 w 294"/>
                <a:gd name="T39" fmla="*/ 136 h 167"/>
                <a:gd name="T40" fmla="*/ 149 w 294"/>
                <a:gd name="T41" fmla="*/ 119 h 167"/>
                <a:gd name="T42" fmla="*/ 158 w 294"/>
                <a:gd name="T43" fmla="*/ 110 h 167"/>
                <a:gd name="T44" fmla="*/ 152 w 294"/>
                <a:gd name="T45" fmla="*/ 100 h 167"/>
                <a:gd name="T46" fmla="*/ 133 w 294"/>
                <a:gd name="T47" fmla="*/ 96 h 167"/>
                <a:gd name="T48" fmla="*/ 262 w 294"/>
                <a:gd name="T49" fmla="*/ 47 h 167"/>
                <a:gd name="T50" fmla="*/ 234 w 294"/>
                <a:gd name="T51" fmla="*/ 41 h 167"/>
                <a:gd name="T52" fmla="*/ 294 w 294"/>
                <a:gd name="T53" fmla="*/ 22 h 167"/>
                <a:gd name="T54" fmla="*/ 273 w 294"/>
                <a:gd name="T55" fmla="*/ 15 h 167"/>
                <a:gd name="T56" fmla="*/ 261 w 294"/>
                <a:gd name="T57" fmla="*/ 10 h 167"/>
                <a:gd name="T58" fmla="*/ 229 w 294"/>
                <a:gd name="T59" fmla="*/ 6 h 167"/>
                <a:gd name="T60" fmla="*/ 201 w 294"/>
                <a:gd name="T61" fmla="*/ 4 h 167"/>
                <a:gd name="T62" fmla="*/ 169 w 294"/>
                <a:gd name="T63" fmla="*/ 10 h 167"/>
                <a:gd name="T64" fmla="*/ 131 w 294"/>
                <a:gd name="T65" fmla="*/ 10 h 167"/>
                <a:gd name="T66" fmla="*/ 124 w 294"/>
                <a:gd name="T67" fmla="*/ 10 h 167"/>
                <a:gd name="T68" fmla="*/ 98 w 294"/>
                <a:gd name="T69" fmla="*/ 13 h 167"/>
                <a:gd name="T70" fmla="*/ 63 w 294"/>
                <a:gd name="T71" fmla="*/ 21 h 167"/>
                <a:gd name="T72" fmla="*/ 42 w 294"/>
                <a:gd name="T73" fmla="*/ 29 h 167"/>
                <a:gd name="T74" fmla="*/ 31 w 294"/>
                <a:gd name="T75" fmla="*/ 30 h 167"/>
                <a:gd name="T76" fmla="*/ 6 w 294"/>
                <a:gd name="T77" fmla="*/ 36 h 167"/>
                <a:gd name="T78" fmla="*/ 6 w 294"/>
                <a:gd name="T79" fmla="*/ 49 h 167"/>
                <a:gd name="T80" fmla="*/ 27 w 294"/>
                <a:gd name="T81" fmla="*/ 63 h 167"/>
                <a:gd name="T82" fmla="*/ 51 w 294"/>
                <a:gd name="T83" fmla="*/ 70 h 167"/>
                <a:gd name="T84" fmla="*/ 46 w 294"/>
                <a:gd name="T85" fmla="*/ 88 h 167"/>
                <a:gd name="T86" fmla="*/ 69 w 294"/>
                <a:gd name="T87" fmla="*/ 10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4" h="167">
                  <a:moveTo>
                    <a:pt x="69" y="108"/>
                  </a:moveTo>
                  <a:cubicBezTo>
                    <a:pt x="59" y="105"/>
                    <a:pt x="50" y="105"/>
                    <a:pt x="41" y="107"/>
                  </a:cubicBezTo>
                  <a:cubicBezTo>
                    <a:pt x="37" y="108"/>
                    <a:pt x="29" y="111"/>
                    <a:pt x="32" y="118"/>
                  </a:cubicBezTo>
                  <a:cubicBezTo>
                    <a:pt x="34" y="125"/>
                    <a:pt x="40" y="122"/>
                    <a:pt x="44" y="121"/>
                  </a:cubicBezTo>
                  <a:cubicBezTo>
                    <a:pt x="48" y="120"/>
                    <a:pt x="50" y="117"/>
                    <a:pt x="54" y="119"/>
                  </a:cubicBezTo>
                  <a:cubicBezTo>
                    <a:pt x="53" y="123"/>
                    <a:pt x="49" y="127"/>
                    <a:pt x="55" y="130"/>
                  </a:cubicBezTo>
                  <a:cubicBezTo>
                    <a:pt x="59" y="132"/>
                    <a:pt x="64" y="135"/>
                    <a:pt x="59" y="139"/>
                  </a:cubicBezTo>
                  <a:cubicBezTo>
                    <a:pt x="53" y="145"/>
                    <a:pt x="52" y="137"/>
                    <a:pt x="50" y="134"/>
                  </a:cubicBezTo>
                  <a:cubicBezTo>
                    <a:pt x="48" y="132"/>
                    <a:pt x="46" y="130"/>
                    <a:pt x="43" y="129"/>
                  </a:cubicBezTo>
                  <a:cubicBezTo>
                    <a:pt x="38" y="126"/>
                    <a:pt x="31" y="124"/>
                    <a:pt x="27" y="130"/>
                  </a:cubicBezTo>
                  <a:cubicBezTo>
                    <a:pt x="20" y="138"/>
                    <a:pt x="37" y="133"/>
                    <a:pt x="33" y="142"/>
                  </a:cubicBezTo>
                  <a:cubicBezTo>
                    <a:pt x="25" y="142"/>
                    <a:pt x="16" y="143"/>
                    <a:pt x="9" y="153"/>
                  </a:cubicBezTo>
                  <a:cubicBezTo>
                    <a:pt x="21" y="154"/>
                    <a:pt x="32" y="152"/>
                    <a:pt x="42" y="156"/>
                  </a:cubicBezTo>
                  <a:cubicBezTo>
                    <a:pt x="50" y="159"/>
                    <a:pt x="54" y="162"/>
                    <a:pt x="63" y="156"/>
                  </a:cubicBezTo>
                  <a:cubicBezTo>
                    <a:pt x="69" y="151"/>
                    <a:pt x="81" y="151"/>
                    <a:pt x="87" y="155"/>
                  </a:cubicBezTo>
                  <a:cubicBezTo>
                    <a:pt x="101" y="167"/>
                    <a:pt x="112" y="155"/>
                    <a:pt x="125" y="154"/>
                  </a:cubicBezTo>
                  <a:cubicBezTo>
                    <a:pt x="127" y="154"/>
                    <a:pt x="128" y="152"/>
                    <a:pt x="127" y="149"/>
                  </a:cubicBezTo>
                  <a:cubicBezTo>
                    <a:pt x="126" y="147"/>
                    <a:pt x="125" y="146"/>
                    <a:pt x="122" y="146"/>
                  </a:cubicBezTo>
                  <a:cubicBezTo>
                    <a:pt x="110" y="146"/>
                    <a:pt x="99" y="140"/>
                    <a:pt x="85" y="142"/>
                  </a:cubicBezTo>
                  <a:cubicBezTo>
                    <a:pt x="91" y="133"/>
                    <a:pt x="98" y="136"/>
                    <a:pt x="103" y="136"/>
                  </a:cubicBezTo>
                  <a:cubicBezTo>
                    <a:pt x="121" y="138"/>
                    <a:pt x="132" y="121"/>
                    <a:pt x="149" y="119"/>
                  </a:cubicBezTo>
                  <a:cubicBezTo>
                    <a:pt x="154" y="119"/>
                    <a:pt x="156" y="114"/>
                    <a:pt x="158" y="110"/>
                  </a:cubicBezTo>
                  <a:cubicBezTo>
                    <a:pt x="162" y="103"/>
                    <a:pt x="160" y="100"/>
                    <a:pt x="152" y="100"/>
                  </a:cubicBezTo>
                  <a:cubicBezTo>
                    <a:pt x="146" y="100"/>
                    <a:pt x="139" y="102"/>
                    <a:pt x="133" y="96"/>
                  </a:cubicBezTo>
                  <a:cubicBezTo>
                    <a:pt x="182" y="95"/>
                    <a:pt x="216" y="59"/>
                    <a:pt x="262" y="47"/>
                  </a:cubicBezTo>
                  <a:cubicBezTo>
                    <a:pt x="251" y="39"/>
                    <a:pt x="242" y="47"/>
                    <a:pt x="234" y="41"/>
                  </a:cubicBezTo>
                  <a:cubicBezTo>
                    <a:pt x="256" y="41"/>
                    <a:pt x="277" y="38"/>
                    <a:pt x="294" y="22"/>
                  </a:cubicBezTo>
                  <a:cubicBezTo>
                    <a:pt x="285" y="26"/>
                    <a:pt x="278" y="20"/>
                    <a:pt x="273" y="15"/>
                  </a:cubicBezTo>
                  <a:cubicBezTo>
                    <a:pt x="269" y="11"/>
                    <a:pt x="265" y="11"/>
                    <a:pt x="261" y="10"/>
                  </a:cubicBezTo>
                  <a:cubicBezTo>
                    <a:pt x="250" y="9"/>
                    <a:pt x="240" y="13"/>
                    <a:pt x="229" y="6"/>
                  </a:cubicBezTo>
                  <a:cubicBezTo>
                    <a:pt x="222" y="1"/>
                    <a:pt x="210" y="4"/>
                    <a:pt x="201" y="4"/>
                  </a:cubicBezTo>
                  <a:cubicBezTo>
                    <a:pt x="190" y="5"/>
                    <a:pt x="178" y="1"/>
                    <a:pt x="169" y="10"/>
                  </a:cubicBezTo>
                  <a:cubicBezTo>
                    <a:pt x="156" y="0"/>
                    <a:pt x="144" y="8"/>
                    <a:pt x="131" y="10"/>
                  </a:cubicBezTo>
                  <a:cubicBezTo>
                    <a:pt x="129" y="10"/>
                    <a:pt x="126" y="11"/>
                    <a:pt x="124" y="10"/>
                  </a:cubicBezTo>
                  <a:cubicBezTo>
                    <a:pt x="114" y="4"/>
                    <a:pt x="106" y="10"/>
                    <a:pt x="98" y="13"/>
                  </a:cubicBezTo>
                  <a:cubicBezTo>
                    <a:pt x="86" y="17"/>
                    <a:pt x="75" y="26"/>
                    <a:pt x="63" y="21"/>
                  </a:cubicBezTo>
                  <a:cubicBezTo>
                    <a:pt x="53" y="17"/>
                    <a:pt x="47" y="22"/>
                    <a:pt x="42" y="29"/>
                  </a:cubicBezTo>
                  <a:cubicBezTo>
                    <a:pt x="38" y="33"/>
                    <a:pt x="37" y="34"/>
                    <a:pt x="31" y="30"/>
                  </a:cubicBezTo>
                  <a:cubicBezTo>
                    <a:pt x="21" y="22"/>
                    <a:pt x="15" y="35"/>
                    <a:pt x="6" y="36"/>
                  </a:cubicBezTo>
                  <a:cubicBezTo>
                    <a:pt x="0" y="38"/>
                    <a:pt x="5" y="45"/>
                    <a:pt x="6" y="49"/>
                  </a:cubicBezTo>
                  <a:cubicBezTo>
                    <a:pt x="8" y="60"/>
                    <a:pt x="18" y="63"/>
                    <a:pt x="27" y="63"/>
                  </a:cubicBezTo>
                  <a:cubicBezTo>
                    <a:pt x="42" y="63"/>
                    <a:pt x="42" y="62"/>
                    <a:pt x="51" y="70"/>
                  </a:cubicBezTo>
                  <a:cubicBezTo>
                    <a:pt x="35" y="76"/>
                    <a:pt x="34" y="78"/>
                    <a:pt x="46" y="88"/>
                  </a:cubicBezTo>
                  <a:cubicBezTo>
                    <a:pt x="59" y="88"/>
                    <a:pt x="61" y="101"/>
                    <a:pt x="69" y="10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id="{07F13492-F94C-4193-B6C0-0EEC97598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54" y="2770593"/>
              <a:ext cx="0" cy="2695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id="{60FF75F9-1C0F-482E-8B95-8A6499285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126" y="4764987"/>
              <a:ext cx="452782" cy="254690"/>
            </a:xfrm>
            <a:custGeom>
              <a:avLst/>
              <a:gdLst>
                <a:gd name="T0" fmla="*/ 162 w 190"/>
                <a:gd name="T1" fmla="*/ 61 h 107"/>
                <a:gd name="T2" fmla="*/ 102 w 190"/>
                <a:gd name="T3" fmla="*/ 28 h 107"/>
                <a:gd name="T4" fmla="*/ 46 w 190"/>
                <a:gd name="T5" fmla="*/ 30 h 107"/>
                <a:gd name="T6" fmla="*/ 32 w 190"/>
                <a:gd name="T7" fmla="*/ 22 h 107"/>
                <a:gd name="T8" fmla="*/ 0 w 190"/>
                <a:gd name="T9" fmla="*/ 12 h 107"/>
                <a:gd name="T10" fmla="*/ 14 w 190"/>
                <a:gd name="T11" fmla="*/ 33 h 107"/>
                <a:gd name="T12" fmla="*/ 20 w 190"/>
                <a:gd name="T13" fmla="*/ 39 h 107"/>
                <a:gd name="T14" fmla="*/ 63 w 190"/>
                <a:gd name="T15" fmla="*/ 51 h 107"/>
                <a:gd name="T16" fmla="*/ 69 w 190"/>
                <a:gd name="T17" fmla="*/ 76 h 107"/>
                <a:gd name="T18" fmla="*/ 68 w 190"/>
                <a:gd name="T19" fmla="*/ 83 h 107"/>
                <a:gd name="T20" fmla="*/ 74 w 190"/>
                <a:gd name="T21" fmla="*/ 84 h 107"/>
                <a:gd name="T22" fmla="*/ 99 w 190"/>
                <a:gd name="T23" fmla="*/ 89 h 107"/>
                <a:gd name="T24" fmla="*/ 121 w 190"/>
                <a:gd name="T25" fmla="*/ 88 h 107"/>
                <a:gd name="T26" fmla="*/ 151 w 190"/>
                <a:gd name="T27" fmla="*/ 89 h 107"/>
                <a:gd name="T28" fmla="*/ 190 w 190"/>
                <a:gd name="T29" fmla="*/ 107 h 107"/>
                <a:gd name="T30" fmla="*/ 180 w 190"/>
                <a:gd name="T31" fmla="*/ 93 h 107"/>
                <a:gd name="T32" fmla="*/ 166 w 190"/>
                <a:gd name="T33" fmla="*/ 66 h 107"/>
                <a:gd name="T34" fmla="*/ 162 w 190"/>
                <a:gd name="T35" fmla="*/ 6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107">
                  <a:moveTo>
                    <a:pt x="162" y="61"/>
                  </a:moveTo>
                  <a:cubicBezTo>
                    <a:pt x="142" y="49"/>
                    <a:pt x="125" y="34"/>
                    <a:pt x="102" y="28"/>
                  </a:cubicBezTo>
                  <a:cubicBezTo>
                    <a:pt x="83" y="22"/>
                    <a:pt x="65" y="8"/>
                    <a:pt x="46" y="30"/>
                  </a:cubicBezTo>
                  <a:cubicBezTo>
                    <a:pt x="40" y="37"/>
                    <a:pt x="34" y="30"/>
                    <a:pt x="32" y="22"/>
                  </a:cubicBezTo>
                  <a:cubicBezTo>
                    <a:pt x="28" y="3"/>
                    <a:pt x="17" y="0"/>
                    <a:pt x="0" y="12"/>
                  </a:cubicBezTo>
                  <a:cubicBezTo>
                    <a:pt x="4" y="19"/>
                    <a:pt x="17" y="20"/>
                    <a:pt x="14" y="33"/>
                  </a:cubicBezTo>
                  <a:cubicBezTo>
                    <a:pt x="13" y="35"/>
                    <a:pt x="15" y="40"/>
                    <a:pt x="20" y="39"/>
                  </a:cubicBezTo>
                  <a:cubicBezTo>
                    <a:pt x="36" y="37"/>
                    <a:pt x="49" y="47"/>
                    <a:pt x="63" y="51"/>
                  </a:cubicBezTo>
                  <a:cubicBezTo>
                    <a:pt x="76" y="55"/>
                    <a:pt x="78" y="67"/>
                    <a:pt x="69" y="76"/>
                  </a:cubicBezTo>
                  <a:cubicBezTo>
                    <a:pt x="68" y="78"/>
                    <a:pt x="66" y="80"/>
                    <a:pt x="68" y="83"/>
                  </a:cubicBezTo>
                  <a:cubicBezTo>
                    <a:pt x="69" y="86"/>
                    <a:pt x="72" y="84"/>
                    <a:pt x="74" y="84"/>
                  </a:cubicBezTo>
                  <a:cubicBezTo>
                    <a:pt x="83" y="82"/>
                    <a:pt x="91" y="82"/>
                    <a:pt x="99" y="89"/>
                  </a:cubicBezTo>
                  <a:cubicBezTo>
                    <a:pt x="104" y="95"/>
                    <a:pt x="114" y="95"/>
                    <a:pt x="121" y="88"/>
                  </a:cubicBezTo>
                  <a:cubicBezTo>
                    <a:pt x="133" y="77"/>
                    <a:pt x="142" y="75"/>
                    <a:pt x="151" y="89"/>
                  </a:cubicBezTo>
                  <a:cubicBezTo>
                    <a:pt x="161" y="103"/>
                    <a:pt x="175" y="105"/>
                    <a:pt x="190" y="107"/>
                  </a:cubicBezTo>
                  <a:cubicBezTo>
                    <a:pt x="190" y="99"/>
                    <a:pt x="184" y="97"/>
                    <a:pt x="180" y="93"/>
                  </a:cubicBezTo>
                  <a:cubicBezTo>
                    <a:pt x="172" y="85"/>
                    <a:pt x="159" y="81"/>
                    <a:pt x="166" y="66"/>
                  </a:cubicBezTo>
                  <a:cubicBezTo>
                    <a:pt x="168" y="63"/>
                    <a:pt x="164" y="62"/>
                    <a:pt x="162" y="6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id="{8DD71110-301A-4434-8A5D-415F323C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0795" y="4597889"/>
              <a:ext cx="245256" cy="262775"/>
            </a:xfrm>
            <a:custGeom>
              <a:avLst/>
              <a:gdLst>
                <a:gd name="T0" fmla="*/ 2 w 103"/>
                <a:gd name="T1" fmla="*/ 56 h 110"/>
                <a:gd name="T2" fmla="*/ 25 w 103"/>
                <a:gd name="T3" fmla="*/ 102 h 110"/>
                <a:gd name="T4" fmla="*/ 60 w 103"/>
                <a:gd name="T5" fmla="*/ 107 h 110"/>
                <a:gd name="T6" fmla="*/ 77 w 103"/>
                <a:gd name="T7" fmla="*/ 96 h 110"/>
                <a:gd name="T8" fmla="*/ 97 w 103"/>
                <a:gd name="T9" fmla="*/ 62 h 110"/>
                <a:gd name="T10" fmla="*/ 97 w 103"/>
                <a:gd name="T11" fmla="*/ 52 h 110"/>
                <a:gd name="T12" fmla="*/ 90 w 103"/>
                <a:gd name="T13" fmla="*/ 29 h 110"/>
                <a:gd name="T14" fmla="*/ 103 w 103"/>
                <a:gd name="T15" fmla="*/ 17 h 110"/>
                <a:gd name="T16" fmla="*/ 88 w 103"/>
                <a:gd name="T17" fmla="*/ 7 h 110"/>
                <a:gd name="T18" fmla="*/ 84 w 103"/>
                <a:gd name="T19" fmla="*/ 3 h 110"/>
                <a:gd name="T20" fmla="*/ 79 w 103"/>
                <a:gd name="T21" fmla="*/ 2 h 110"/>
                <a:gd name="T22" fmla="*/ 48 w 103"/>
                <a:gd name="T23" fmla="*/ 29 h 110"/>
                <a:gd name="T24" fmla="*/ 47 w 103"/>
                <a:gd name="T25" fmla="*/ 30 h 110"/>
                <a:gd name="T26" fmla="*/ 31 w 103"/>
                <a:gd name="T27" fmla="*/ 42 h 110"/>
                <a:gd name="T28" fmla="*/ 25 w 103"/>
                <a:gd name="T29" fmla="*/ 47 h 110"/>
                <a:gd name="T30" fmla="*/ 13 w 103"/>
                <a:gd name="T31" fmla="*/ 51 h 110"/>
                <a:gd name="T32" fmla="*/ 2 w 103"/>
                <a:gd name="T33" fmla="*/ 5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3" h="110">
                  <a:moveTo>
                    <a:pt x="2" y="56"/>
                  </a:moveTo>
                  <a:cubicBezTo>
                    <a:pt x="0" y="65"/>
                    <a:pt x="17" y="100"/>
                    <a:pt x="25" y="102"/>
                  </a:cubicBezTo>
                  <a:cubicBezTo>
                    <a:pt x="38" y="105"/>
                    <a:pt x="52" y="101"/>
                    <a:pt x="60" y="107"/>
                  </a:cubicBezTo>
                  <a:cubicBezTo>
                    <a:pt x="74" y="110"/>
                    <a:pt x="75" y="103"/>
                    <a:pt x="77" y="96"/>
                  </a:cubicBezTo>
                  <a:cubicBezTo>
                    <a:pt x="82" y="84"/>
                    <a:pt x="84" y="70"/>
                    <a:pt x="97" y="62"/>
                  </a:cubicBezTo>
                  <a:cubicBezTo>
                    <a:pt x="103" y="59"/>
                    <a:pt x="101" y="56"/>
                    <a:pt x="97" y="52"/>
                  </a:cubicBezTo>
                  <a:cubicBezTo>
                    <a:pt x="90" y="46"/>
                    <a:pt x="87" y="38"/>
                    <a:pt x="90" y="29"/>
                  </a:cubicBezTo>
                  <a:cubicBezTo>
                    <a:pt x="93" y="23"/>
                    <a:pt x="103" y="24"/>
                    <a:pt x="103" y="17"/>
                  </a:cubicBezTo>
                  <a:cubicBezTo>
                    <a:pt x="103" y="7"/>
                    <a:pt x="89" y="17"/>
                    <a:pt x="88" y="7"/>
                  </a:cubicBezTo>
                  <a:cubicBezTo>
                    <a:pt x="88" y="5"/>
                    <a:pt x="86" y="4"/>
                    <a:pt x="84" y="3"/>
                  </a:cubicBezTo>
                  <a:cubicBezTo>
                    <a:pt x="83" y="1"/>
                    <a:pt x="80" y="0"/>
                    <a:pt x="79" y="2"/>
                  </a:cubicBezTo>
                  <a:cubicBezTo>
                    <a:pt x="72" y="15"/>
                    <a:pt x="62" y="24"/>
                    <a:pt x="48" y="29"/>
                  </a:cubicBezTo>
                  <a:cubicBezTo>
                    <a:pt x="48" y="29"/>
                    <a:pt x="47" y="30"/>
                    <a:pt x="47" y="30"/>
                  </a:cubicBezTo>
                  <a:cubicBezTo>
                    <a:pt x="45" y="38"/>
                    <a:pt x="40" y="43"/>
                    <a:pt x="31" y="42"/>
                  </a:cubicBezTo>
                  <a:cubicBezTo>
                    <a:pt x="28" y="42"/>
                    <a:pt x="26" y="43"/>
                    <a:pt x="25" y="47"/>
                  </a:cubicBezTo>
                  <a:cubicBezTo>
                    <a:pt x="24" y="55"/>
                    <a:pt x="20" y="56"/>
                    <a:pt x="13" y="51"/>
                  </a:cubicBezTo>
                  <a:cubicBezTo>
                    <a:pt x="7" y="48"/>
                    <a:pt x="4" y="51"/>
                    <a:pt x="2" y="5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id="{ACA66A1E-BFD7-46CC-B70C-A81421B3D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139" y="5049322"/>
              <a:ext cx="198092" cy="334196"/>
            </a:xfrm>
            <a:custGeom>
              <a:avLst/>
              <a:gdLst>
                <a:gd name="T0" fmla="*/ 58 w 83"/>
                <a:gd name="T1" fmla="*/ 8 h 140"/>
                <a:gd name="T2" fmla="*/ 16 w 83"/>
                <a:gd name="T3" fmla="*/ 39 h 140"/>
                <a:gd name="T4" fmla="*/ 11 w 83"/>
                <a:gd name="T5" fmla="*/ 47 h 140"/>
                <a:gd name="T6" fmla="*/ 13 w 83"/>
                <a:gd name="T7" fmla="*/ 76 h 140"/>
                <a:gd name="T8" fmla="*/ 10 w 83"/>
                <a:gd name="T9" fmla="*/ 88 h 140"/>
                <a:gd name="T10" fmla="*/ 7 w 83"/>
                <a:gd name="T11" fmla="*/ 127 h 140"/>
                <a:gd name="T12" fmla="*/ 24 w 83"/>
                <a:gd name="T13" fmla="*/ 140 h 140"/>
                <a:gd name="T14" fmla="*/ 42 w 83"/>
                <a:gd name="T15" fmla="*/ 128 h 140"/>
                <a:gd name="T16" fmla="*/ 59 w 83"/>
                <a:gd name="T17" fmla="*/ 74 h 140"/>
                <a:gd name="T18" fmla="*/ 67 w 83"/>
                <a:gd name="T19" fmla="*/ 41 h 140"/>
                <a:gd name="T20" fmla="*/ 68 w 83"/>
                <a:gd name="T21" fmla="*/ 9 h 140"/>
                <a:gd name="T22" fmla="*/ 58 w 83"/>
                <a:gd name="T23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40">
                  <a:moveTo>
                    <a:pt x="58" y="8"/>
                  </a:moveTo>
                  <a:cubicBezTo>
                    <a:pt x="48" y="23"/>
                    <a:pt x="39" y="40"/>
                    <a:pt x="16" y="39"/>
                  </a:cubicBezTo>
                  <a:cubicBezTo>
                    <a:pt x="13" y="39"/>
                    <a:pt x="12" y="43"/>
                    <a:pt x="11" y="47"/>
                  </a:cubicBezTo>
                  <a:cubicBezTo>
                    <a:pt x="9" y="58"/>
                    <a:pt x="6" y="68"/>
                    <a:pt x="13" y="76"/>
                  </a:cubicBezTo>
                  <a:cubicBezTo>
                    <a:pt x="12" y="82"/>
                    <a:pt x="12" y="86"/>
                    <a:pt x="10" y="88"/>
                  </a:cubicBezTo>
                  <a:cubicBezTo>
                    <a:pt x="0" y="100"/>
                    <a:pt x="4" y="113"/>
                    <a:pt x="7" y="127"/>
                  </a:cubicBezTo>
                  <a:cubicBezTo>
                    <a:pt x="10" y="136"/>
                    <a:pt x="15" y="140"/>
                    <a:pt x="24" y="140"/>
                  </a:cubicBezTo>
                  <a:cubicBezTo>
                    <a:pt x="32" y="139"/>
                    <a:pt x="39" y="138"/>
                    <a:pt x="42" y="128"/>
                  </a:cubicBezTo>
                  <a:cubicBezTo>
                    <a:pt x="47" y="110"/>
                    <a:pt x="53" y="91"/>
                    <a:pt x="59" y="74"/>
                  </a:cubicBezTo>
                  <a:cubicBezTo>
                    <a:pt x="63" y="63"/>
                    <a:pt x="61" y="46"/>
                    <a:pt x="67" y="41"/>
                  </a:cubicBezTo>
                  <a:cubicBezTo>
                    <a:pt x="83" y="29"/>
                    <a:pt x="68" y="19"/>
                    <a:pt x="68" y="9"/>
                  </a:cubicBezTo>
                  <a:cubicBezTo>
                    <a:pt x="68" y="2"/>
                    <a:pt x="63" y="0"/>
                    <a:pt x="58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id="{A726CDFE-16C9-4F15-863E-6B775D7A3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097" y="2398664"/>
              <a:ext cx="429874" cy="304549"/>
            </a:xfrm>
            <a:custGeom>
              <a:avLst/>
              <a:gdLst>
                <a:gd name="T0" fmla="*/ 25 w 180"/>
                <a:gd name="T1" fmla="*/ 123 h 128"/>
                <a:gd name="T2" fmla="*/ 29 w 180"/>
                <a:gd name="T3" fmla="*/ 124 h 128"/>
                <a:gd name="T4" fmla="*/ 49 w 180"/>
                <a:gd name="T5" fmla="*/ 127 h 128"/>
                <a:gd name="T6" fmla="*/ 57 w 180"/>
                <a:gd name="T7" fmla="*/ 125 h 128"/>
                <a:gd name="T8" fmla="*/ 53 w 180"/>
                <a:gd name="T9" fmla="*/ 117 h 128"/>
                <a:gd name="T10" fmla="*/ 48 w 180"/>
                <a:gd name="T11" fmla="*/ 85 h 128"/>
                <a:gd name="T12" fmla="*/ 79 w 180"/>
                <a:gd name="T13" fmla="*/ 52 h 128"/>
                <a:gd name="T14" fmla="*/ 160 w 180"/>
                <a:gd name="T15" fmla="*/ 20 h 128"/>
                <a:gd name="T16" fmla="*/ 175 w 180"/>
                <a:gd name="T17" fmla="*/ 8 h 128"/>
                <a:gd name="T18" fmla="*/ 153 w 180"/>
                <a:gd name="T19" fmla="*/ 6 h 128"/>
                <a:gd name="T20" fmla="*/ 112 w 180"/>
                <a:gd name="T21" fmla="*/ 16 h 128"/>
                <a:gd name="T22" fmla="*/ 76 w 180"/>
                <a:gd name="T23" fmla="*/ 26 h 128"/>
                <a:gd name="T24" fmla="*/ 51 w 180"/>
                <a:gd name="T25" fmla="*/ 40 h 128"/>
                <a:gd name="T26" fmla="*/ 19 w 180"/>
                <a:gd name="T27" fmla="*/ 81 h 128"/>
                <a:gd name="T28" fmla="*/ 14 w 180"/>
                <a:gd name="T29" fmla="*/ 85 h 128"/>
                <a:gd name="T30" fmla="*/ 0 w 180"/>
                <a:gd name="T31" fmla="*/ 102 h 128"/>
                <a:gd name="T32" fmla="*/ 25 w 180"/>
                <a:gd name="T33" fmla="*/ 123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0" h="128">
                  <a:moveTo>
                    <a:pt x="25" y="123"/>
                  </a:moveTo>
                  <a:cubicBezTo>
                    <a:pt x="25" y="124"/>
                    <a:pt x="27" y="124"/>
                    <a:pt x="29" y="124"/>
                  </a:cubicBezTo>
                  <a:cubicBezTo>
                    <a:pt x="36" y="124"/>
                    <a:pt x="43" y="123"/>
                    <a:pt x="49" y="127"/>
                  </a:cubicBezTo>
                  <a:cubicBezTo>
                    <a:pt x="52" y="128"/>
                    <a:pt x="56" y="128"/>
                    <a:pt x="57" y="125"/>
                  </a:cubicBezTo>
                  <a:cubicBezTo>
                    <a:pt x="60" y="121"/>
                    <a:pt x="56" y="120"/>
                    <a:pt x="53" y="117"/>
                  </a:cubicBezTo>
                  <a:cubicBezTo>
                    <a:pt x="42" y="108"/>
                    <a:pt x="37" y="98"/>
                    <a:pt x="48" y="85"/>
                  </a:cubicBezTo>
                  <a:cubicBezTo>
                    <a:pt x="58" y="74"/>
                    <a:pt x="66" y="60"/>
                    <a:pt x="79" y="52"/>
                  </a:cubicBezTo>
                  <a:cubicBezTo>
                    <a:pt x="105" y="37"/>
                    <a:pt x="131" y="27"/>
                    <a:pt x="160" y="20"/>
                  </a:cubicBezTo>
                  <a:cubicBezTo>
                    <a:pt x="164" y="19"/>
                    <a:pt x="180" y="20"/>
                    <a:pt x="175" y="8"/>
                  </a:cubicBezTo>
                  <a:cubicBezTo>
                    <a:pt x="172" y="0"/>
                    <a:pt x="161" y="3"/>
                    <a:pt x="153" y="6"/>
                  </a:cubicBezTo>
                  <a:cubicBezTo>
                    <a:pt x="140" y="12"/>
                    <a:pt x="127" y="17"/>
                    <a:pt x="112" y="16"/>
                  </a:cubicBezTo>
                  <a:cubicBezTo>
                    <a:pt x="100" y="16"/>
                    <a:pt x="88" y="21"/>
                    <a:pt x="76" y="26"/>
                  </a:cubicBezTo>
                  <a:cubicBezTo>
                    <a:pt x="67" y="30"/>
                    <a:pt x="55" y="33"/>
                    <a:pt x="51" y="40"/>
                  </a:cubicBezTo>
                  <a:cubicBezTo>
                    <a:pt x="43" y="56"/>
                    <a:pt x="31" y="68"/>
                    <a:pt x="19" y="81"/>
                  </a:cubicBezTo>
                  <a:cubicBezTo>
                    <a:pt x="17" y="82"/>
                    <a:pt x="13" y="82"/>
                    <a:pt x="14" y="85"/>
                  </a:cubicBezTo>
                  <a:cubicBezTo>
                    <a:pt x="18" y="99"/>
                    <a:pt x="6" y="98"/>
                    <a:pt x="0" y="102"/>
                  </a:cubicBezTo>
                  <a:cubicBezTo>
                    <a:pt x="4" y="115"/>
                    <a:pt x="23" y="108"/>
                    <a:pt x="25" y="12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id="{376F0B91-B818-4FF3-A56C-16708997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191" y="3161386"/>
              <a:ext cx="207525" cy="281641"/>
            </a:xfrm>
            <a:custGeom>
              <a:avLst/>
              <a:gdLst>
                <a:gd name="T0" fmla="*/ 29 w 87"/>
                <a:gd name="T1" fmla="*/ 56 h 118"/>
                <a:gd name="T2" fmla="*/ 37 w 87"/>
                <a:gd name="T3" fmla="*/ 66 h 118"/>
                <a:gd name="T4" fmla="*/ 33 w 87"/>
                <a:gd name="T5" fmla="*/ 76 h 118"/>
                <a:gd name="T6" fmla="*/ 25 w 87"/>
                <a:gd name="T7" fmla="*/ 88 h 118"/>
                <a:gd name="T8" fmla="*/ 17 w 87"/>
                <a:gd name="T9" fmla="*/ 97 h 118"/>
                <a:gd name="T10" fmla="*/ 33 w 87"/>
                <a:gd name="T11" fmla="*/ 102 h 118"/>
                <a:gd name="T12" fmla="*/ 19 w 87"/>
                <a:gd name="T13" fmla="*/ 116 h 118"/>
                <a:gd name="T14" fmla="*/ 19 w 87"/>
                <a:gd name="T15" fmla="*/ 116 h 118"/>
                <a:gd name="T16" fmla="*/ 53 w 87"/>
                <a:gd name="T17" fmla="*/ 110 h 118"/>
                <a:gd name="T18" fmla="*/ 83 w 87"/>
                <a:gd name="T19" fmla="*/ 93 h 118"/>
                <a:gd name="T20" fmla="*/ 78 w 87"/>
                <a:gd name="T21" fmla="*/ 81 h 118"/>
                <a:gd name="T22" fmla="*/ 67 w 87"/>
                <a:gd name="T23" fmla="*/ 68 h 118"/>
                <a:gd name="T24" fmla="*/ 63 w 87"/>
                <a:gd name="T25" fmla="*/ 59 h 118"/>
                <a:gd name="T26" fmla="*/ 50 w 87"/>
                <a:gd name="T27" fmla="*/ 13 h 118"/>
                <a:gd name="T28" fmla="*/ 30 w 87"/>
                <a:gd name="T29" fmla="*/ 13 h 118"/>
                <a:gd name="T30" fmla="*/ 32 w 87"/>
                <a:gd name="T31" fmla="*/ 2 h 118"/>
                <a:gd name="T32" fmla="*/ 19 w 87"/>
                <a:gd name="T33" fmla="*/ 2 h 118"/>
                <a:gd name="T34" fmla="*/ 5 w 87"/>
                <a:gd name="T35" fmla="*/ 21 h 118"/>
                <a:gd name="T36" fmla="*/ 29 w 87"/>
                <a:gd name="T37" fmla="*/ 5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7" h="118">
                  <a:moveTo>
                    <a:pt x="29" y="56"/>
                  </a:moveTo>
                  <a:cubicBezTo>
                    <a:pt x="35" y="57"/>
                    <a:pt x="36" y="62"/>
                    <a:pt x="37" y="66"/>
                  </a:cubicBezTo>
                  <a:cubicBezTo>
                    <a:pt x="38" y="70"/>
                    <a:pt x="38" y="76"/>
                    <a:pt x="33" y="76"/>
                  </a:cubicBezTo>
                  <a:cubicBezTo>
                    <a:pt x="23" y="76"/>
                    <a:pt x="20" y="79"/>
                    <a:pt x="25" y="88"/>
                  </a:cubicBezTo>
                  <a:cubicBezTo>
                    <a:pt x="27" y="93"/>
                    <a:pt x="18" y="93"/>
                    <a:pt x="17" y="97"/>
                  </a:cubicBezTo>
                  <a:cubicBezTo>
                    <a:pt x="23" y="99"/>
                    <a:pt x="29" y="97"/>
                    <a:pt x="33" y="102"/>
                  </a:cubicBezTo>
                  <a:cubicBezTo>
                    <a:pt x="27" y="105"/>
                    <a:pt x="20" y="108"/>
                    <a:pt x="19" y="116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31" y="118"/>
                    <a:pt x="42" y="111"/>
                    <a:pt x="53" y="110"/>
                  </a:cubicBezTo>
                  <a:cubicBezTo>
                    <a:pt x="74" y="108"/>
                    <a:pt x="74" y="108"/>
                    <a:pt x="83" y="93"/>
                  </a:cubicBezTo>
                  <a:cubicBezTo>
                    <a:pt x="87" y="86"/>
                    <a:pt x="86" y="81"/>
                    <a:pt x="78" y="81"/>
                  </a:cubicBezTo>
                  <a:cubicBezTo>
                    <a:pt x="70" y="80"/>
                    <a:pt x="68" y="75"/>
                    <a:pt x="67" y="68"/>
                  </a:cubicBezTo>
                  <a:cubicBezTo>
                    <a:pt x="67" y="64"/>
                    <a:pt x="65" y="62"/>
                    <a:pt x="63" y="59"/>
                  </a:cubicBezTo>
                  <a:cubicBezTo>
                    <a:pt x="52" y="46"/>
                    <a:pt x="37" y="37"/>
                    <a:pt x="50" y="13"/>
                  </a:cubicBezTo>
                  <a:cubicBezTo>
                    <a:pt x="42" y="13"/>
                    <a:pt x="36" y="13"/>
                    <a:pt x="30" y="13"/>
                  </a:cubicBezTo>
                  <a:cubicBezTo>
                    <a:pt x="28" y="9"/>
                    <a:pt x="38" y="6"/>
                    <a:pt x="32" y="2"/>
                  </a:cubicBezTo>
                  <a:cubicBezTo>
                    <a:pt x="29" y="0"/>
                    <a:pt x="23" y="1"/>
                    <a:pt x="19" y="2"/>
                  </a:cubicBezTo>
                  <a:cubicBezTo>
                    <a:pt x="12" y="6"/>
                    <a:pt x="14" y="16"/>
                    <a:pt x="5" y="21"/>
                  </a:cubicBezTo>
                  <a:cubicBezTo>
                    <a:pt x="0" y="23"/>
                    <a:pt x="19" y="54"/>
                    <a:pt x="29" y="5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id="{3137A9D8-AEDC-4962-A5B1-6A7E8031E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7436" y="2157451"/>
              <a:ext cx="278946" cy="195397"/>
            </a:xfrm>
            <a:custGeom>
              <a:avLst/>
              <a:gdLst>
                <a:gd name="T0" fmla="*/ 45 w 117"/>
                <a:gd name="T1" fmla="*/ 52 h 82"/>
                <a:gd name="T2" fmla="*/ 32 w 117"/>
                <a:gd name="T3" fmla="*/ 59 h 82"/>
                <a:gd name="T4" fmla="*/ 89 w 117"/>
                <a:gd name="T5" fmla="*/ 68 h 82"/>
                <a:gd name="T6" fmla="*/ 109 w 117"/>
                <a:gd name="T7" fmla="*/ 57 h 82"/>
                <a:gd name="T8" fmla="*/ 116 w 117"/>
                <a:gd name="T9" fmla="*/ 52 h 82"/>
                <a:gd name="T10" fmla="*/ 110 w 117"/>
                <a:gd name="T11" fmla="*/ 45 h 82"/>
                <a:gd name="T12" fmla="*/ 99 w 117"/>
                <a:gd name="T13" fmla="*/ 44 h 82"/>
                <a:gd name="T14" fmla="*/ 83 w 117"/>
                <a:gd name="T15" fmla="*/ 29 h 82"/>
                <a:gd name="T16" fmla="*/ 44 w 117"/>
                <a:gd name="T17" fmla="*/ 6 h 82"/>
                <a:gd name="T18" fmla="*/ 29 w 117"/>
                <a:gd name="T19" fmla="*/ 8 h 82"/>
                <a:gd name="T20" fmla="*/ 19 w 117"/>
                <a:gd name="T21" fmla="*/ 21 h 82"/>
                <a:gd name="T22" fmla="*/ 18 w 117"/>
                <a:gd name="T23" fmla="*/ 32 h 82"/>
                <a:gd name="T24" fmla="*/ 6 w 117"/>
                <a:gd name="T25" fmla="*/ 37 h 82"/>
                <a:gd name="T26" fmla="*/ 45 w 117"/>
                <a:gd name="T27" fmla="*/ 5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82">
                  <a:moveTo>
                    <a:pt x="45" y="52"/>
                  </a:moveTo>
                  <a:cubicBezTo>
                    <a:pt x="43" y="60"/>
                    <a:pt x="35" y="54"/>
                    <a:pt x="32" y="59"/>
                  </a:cubicBezTo>
                  <a:cubicBezTo>
                    <a:pt x="42" y="81"/>
                    <a:pt x="74" y="82"/>
                    <a:pt x="89" y="68"/>
                  </a:cubicBezTo>
                  <a:cubicBezTo>
                    <a:pt x="94" y="63"/>
                    <a:pt x="99" y="55"/>
                    <a:pt x="109" y="57"/>
                  </a:cubicBezTo>
                  <a:cubicBezTo>
                    <a:pt x="112" y="57"/>
                    <a:pt x="115" y="55"/>
                    <a:pt x="116" y="52"/>
                  </a:cubicBezTo>
                  <a:cubicBezTo>
                    <a:pt x="117" y="47"/>
                    <a:pt x="111" y="48"/>
                    <a:pt x="110" y="45"/>
                  </a:cubicBezTo>
                  <a:cubicBezTo>
                    <a:pt x="106" y="45"/>
                    <a:pt x="99" y="45"/>
                    <a:pt x="99" y="44"/>
                  </a:cubicBezTo>
                  <a:cubicBezTo>
                    <a:pt x="97" y="34"/>
                    <a:pt x="91" y="34"/>
                    <a:pt x="83" y="29"/>
                  </a:cubicBezTo>
                  <a:cubicBezTo>
                    <a:pt x="70" y="22"/>
                    <a:pt x="55" y="17"/>
                    <a:pt x="44" y="6"/>
                  </a:cubicBezTo>
                  <a:cubicBezTo>
                    <a:pt x="39" y="1"/>
                    <a:pt x="35" y="0"/>
                    <a:pt x="29" y="8"/>
                  </a:cubicBezTo>
                  <a:cubicBezTo>
                    <a:pt x="27" y="12"/>
                    <a:pt x="27" y="20"/>
                    <a:pt x="19" y="21"/>
                  </a:cubicBezTo>
                  <a:cubicBezTo>
                    <a:pt x="0" y="23"/>
                    <a:pt x="17" y="28"/>
                    <a:pt x="18" y="32"/>
                  </a:cubicBezTo>
                  <a:cubicBezTo>
                    <a:pt x="14" y="35"/>
                    <a:pt x="8" y="32"/>
                    <a:pt x="6" y="37"/>
                  </a:cubicBezTo>
                  <a:cubicBezTo>
                    <a:pt x="13" y="56"/>
                    <a:pt x="31" y="49"/>
                    <a:pt x="45" y="5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id="{5AC0C836-F665-4968-BE3F-64CDAF0D4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863" y="226525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id="{10516001-0F6E-4158-ACA0-FCE74F083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588" y="2240999"/>
              <a:ext cx="320720" cy="180573"/>
            </a:xfrm>
            <a:custGeom>
              <a:avLst/>
              <a:gdLst>
                <a:gd name="T0" fmla="*/ 11 w 134"/>
                <a:gd name="T1" fmla="*/ 21 h 76"/>
                <a:gd name="T2" fmla="*/ 9 w 134"/>
                <a:gd name="T3" fmla="*/ 26 h 76"/>
                <a:gd name="T4" fmla="*/ 20 w 134"/>
                <a:gd name="T5" fmla="*/ 39 h 76"/>
                <a:gd name="T6" fmla="*/ 32 w 134"/>
                <a:gd name="T7" fmla="*/ 38 h 76"/>
                <a:gd name="T8" fmla="*/ 53 w 134"/>
                <a:gd name="T9" fmla="*/ 36 h 76"/>
                <a:gd name="T10" fmla="*/ 43 w 134"/>
                <a:gd name="T11" fmla="*/ 41 h 76"/>
                <a:gd name="T12" fmla="*/ 34 w 134"/>
                <a:gd name="T13" fmla="*/ 60 h 76"/>
                <a:gd name="T14" fmla="*/ 52 w 134"/>
                <a:gd name="T15" fmla="*/ 74 h 76"/>
                <a:gd name="T16" fmla="*/ 59 w 134"/>
                <a:gd name="T17" fmla="*/ 72 h 76"/>
                <a:gd name="T18" fmla="*/ 78 w 134"/>
                <a:gd name="T19" fmla="*/ 43 h 76"/>
                <a:gd name="T20" fmla="*/ 92 w 134"/>
                <a:gd name="T21" fmla="*/ 33 h 76"/>
                <a:gd name="T22" fmla="*/ 103 w 134"/>
                <a:gd name="T23" fmla="*/ 47 h 76"/>
                <a:gd name="T24" fmla="*/ 105 w 134"/>
                <a:gd name="T25" fmla="*/ 56 h 76"/>
                <a:gd name="T26" fmla="*/ 134 w 134"/>
                <a:gd name="T27" fmla="*/ 47 h 76"/>
                <a:gd name="T28" fmla="*/ 120 w 134"/>
                <a:gd name="T29" fmla="*/ 42 h 76"/>
                <a:gd name="T30" fmla="*/ 79 w 134"/>
                <a:gd name="T31" fmla="*/ 13 h 76"/>
                <a:gd name="T32" fmla="*/ 68 w 134"/>
                <a:gd name="T33" fmla="*/ 10 h 76"/>
                <a:gd name="T34" fmla="*/ 52 w 134"/>
                <a:gd name="T35" fmla="*/ 4 h 76"/>
                <a:gd name="T36" fmla="*/ 54 w 134"/>
                <a:gd name="T37" fmla="*/ 13 h 76"/>
                <a:gd name="T38" fmla="*/ 53 w 134"/>
                <a:gd name="T39" fmla="*/ 19 h 76"/>
                <a:gd name="T40" fmla="*/ 40 w 134"/>
                <a:gd name="T41" fmla="*/ 5 h 76"/>
                <a:gd name="T42" fmla="*/ 36 w 134"/>
                <a:gd name="T43" fmla="*/ 10 h 76"/>
                <a:gd name="T44" fmla="*/ 32 w 134"/>
                <a:gd name="T45" fmla="*/ 15 h 76"/>
                <a:gd name="T46" fmla="*/ 27 w 134"/>
                <a:gd name="T47" fmla="*/ 7 h 76"/>
                <a:gd name="T48" fmla="*/ 28 w 134"/>
                <a:gd name="T49" fmla="*/ 4 h 76"/>
                <a:gd name="T50" fmla="*/ 6 w 134"/>
                <a:gd name="T51" fmla="*/ 7 h 76"/>
                <a:gd name="T52" fmla="*/ 11 w 134"/>
                <a:gd name="T53" fmla="*/ 2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4" h="76">
                  <a:moveTo>
                    <a:pt x="11" y="21"/>
                  </a:moveTo>
                  <a:cubicBezTo>
                    <a:pt x="10" y="22"/>
                    <a:pt x="9" y="24"/>
                    <a:pt x="9" y="26"/>
                  </a:cubicBezTo>
                  <a:cubicBezTo>
                    <a:pt x="9" y="33"/>
                    <a:pt x="15" y="37"/>
                    <a:pt x="20" y="39"/>
                  </a:cubicBezTo>
                  <a:cubicBezTo>
                    <a:pt x="23" y="41"/>
                    <a:pt x="31" y="42"/>
                    <a:pt x="32" y="38"/>
                  </a:cubicBezTo>
                  <a:cubicBezTo>
                    <a:pt x="38" y="23"/>
                    <a:pt x="46" y="32"/>
                    <a:pt x="53" y="36"/>
                  </a:cubicBezTo>
                  <a:cubicBezTo>
                    <a:pt x="51" y="41"/>
                    <a:pt x="46" y="39"/>
                    <a:pt x="43" y="41"/>
                  </a:cubicBezTo>
                  <a:cubicBezTo>
                    <a:pt x="36" y="44"/>
                    <a:pt x="30" y="55"/>
                    <a:pt x="34" y="60"/>
                  </a:cubicBezTo>
                  <a:cubicBezTo>
                    <a:pt x="39" y="65"/>
                    <a:pt x="46" y="69"/>
                    <a:pt x="52" y="74"/>
                  </a:cubicBezTo>
                  <a:cubicBezTo>
                    <a:pt x="55" y="76"/>
                    <a:pt x="58" y="76"/>
                    <a:pt x="59" y="72"/>
                  </a:cubicBezTo>
                  <a:cubicBezTo>
                    <a:pt x="63" y="61"/>
                    <a:pt x="74" y="54"/>
                    <a:pt x="78" y="43"/>
                  </a:cubicBezTo>
                  <a:cubicBezTo>
                    <a:pt x="80" y="36"/>
                    <a:pt x="86" y="31"/>
                    <a:pt x="92" y="33"/>
                  </a:cubicBezTo>
                  <a:cubicBezTo>
                    <a:pt x="98" y="35"/>
                    <a:pt x="102" y="41"/>
                    <a:pt x="103" y="47"/>
                  </a:cubicBezTo>
                  <a:cubicBezTo>
                    <a:pt x="103" y="50"/>
                    <a:pt x="100" y="55"/>
                    <a:pt x="105" y="56"/>
                  </a:cubicBezTo>
                  <a:cubicBezTo>
                    <a:pt x="116" y="58"/>
                    <a:pt x="128" y="63"/>
                    <a:pt x="134" y="47"/>
                  </a:cubicBezTo>
                  <a:cubicBezTo>
                    <a:pt x="130" y="45"/>
                    <a:pt x="125" y="45"/>
                    <a:pt x="120" y="42"/>
                  </a:cubicBezTo>
                  <a:cubicBezTo>
                    <a:pt x="106" y="32"/>
                    <a:pt x="95" y="19"/>
                    <a:pt x="79" y="13"/>
                  </a:cubicBezTo>
                  <a:cubicBezTo>
                    <a:pt x="75" y="11"/>
                    <a:pt x="69" y="18"/>
                    <a:pt x="68" y="10"/>
                  </a:cubicBezTo>
                  <a:cubicBezTo>
                    <a:pt x="66" y="0"/>
                    <a:pt x="58" y="2"/>
                    <a:pt x="52" y="4"/>
                  </a:cubicBezTo>
                  <a:cubicBezTo>
                    <a:pt x="40" y="8"/>
                    <a:pt x="56" y="9"/>
                    <a:pt x="54" y="13"/>
                  </a:cubicBezTo>
                  <a:cubicBezTo>
                    <a:pt x="53" y="15"/>
                    <a:pt x="53" y="17"/>
                    <a:pt x="53" y="19"/>
                  </a:cubicBezTo>
                  <a:cubicBezTo>
                    <a:pt x="45" y="17"/>
                    <a:pt x="47" y="7"/>
                    <a:pt x="40" y="5"/>
                  </a:cubicBezTo>
                  <a:cubicBezTo>
                    <a:pt x="38" y="6"/>
                    <a:pt x="36" y="7"/>
                    <a:pt x="36" y="10"/>
                  </a:cubicBezTo>
                  <a:cubicBezTo>
                    <a:pt x="36" y="13"/>
                    <a:pt x="36" y="17"/>
                    <a:pt x="32" y="15"/>
                  </a:cubicBezTo>
                  <a:cubicBezTo>
                    <a:pt x="30" y="14"/>
                    <a:pt x="25" y="11"/>
                    <a:pt x="27" y="7"/>
                  </a:cubicBezTo>
                  <a:cubicBezTo>
                    <a:pt x="28" y="6"/>
                    <a:pt x="33" y="5"/>
                    <a:pt x="28" y="4"/>
                  </a:cubicBezTo>
                  <a:cubicBezTo>
                    <a:pt x="21" y="4"/>
                    <a:pt x="12" y="1"/>
                    <a:pt x="6" y="7"/>
                  </a:cubicBezTo>
                  <a:cubicBezTo>
                    <a:pt x="0" y="13"/>
                    <a:pt x="2" y="19"/>
                    <a:pt x="11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17DFBE3A-EEC5-441C-8921-01CFD5968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0856" y="4631577"/>
              <a:ext cx="266817" cy="278945"/>
            </a:xfrm>
            <a:custGeom>
              <a:avLst/>
              <a:gdLst>
                <a:gd name="T0" fmla="*/ 104 w 112"/>
                <a:gd name="T1" fmla="*/ 102 h 117"/>
                <a:gd name="T2" fmla="*/ 109 w 112"/>
                <a:gd name="T3" fmla="*/ 85 h 117"/>
                <a:gd name="T4" fmla="*/ 108 w 112"/>
                <a:gd name="T5" fmla="*/ 77 h 117"/>
                <a:gd name="T6" fmla="*/ 103 w 112"/>
                <a:gd name="T7" fmla="*/ 77 h 117"/>
                <a:gd name="T8" fmla="*/ 96 w 112"/>
                <a:gd name="T9" fmla="*/ 80 h 117"/>
                <a:gd name="T10" fmla="*/ 80 w 112"/>
                <a:gd name="T11" fmla="*/ 63 h 117"/>
                <a:gd name="T12" fmla="*/ 52 w 112"/>
                <a:gd name="T13" fmla="*/ 34 h 117"/>
                <a:gd name="T14" fmla="*/ 44 w 112"/>
                <a:gd name="T15" fmla="*/ 28 h 117"/>
                <a:gd name="T16" fmla="*/ 0 w 112"/>
                <a:gd name="T17" fmla="*/ 3 h 117"/>
                <a:gd name="T18" fmla="*/ 7 w 112"/>
                <a:gd name="T19" fmla="*/ 17 h 117"/>
                <a:gd name="T20" fmla="*/ 48 w 112"/>
                <a:gd name="T21" fmla="*/ 70 h 117"/>
                <a:gd name="T22" fmla="*/ 86 w 112"/>
                <a:gd name="T23" fmla="*/ 111 h 117"/>
                <a:gd name="T24" fmla="*/ 104 w 112"/>
                <a:gd name="T25" fmla="*/ 102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7">
                  <a:moveTo>
                    <a:pt x="104" y="102"/>
                  </a:moveTo>
                  <a:cubicBezTo>
                    <a:pt x="104" y="96"/>
                    <a:pt x="105" y="90"/>
                    <a:pt x="109" y="85"/>
                  </a:cubicBezTo>
                  <a:cubicBezTo>
                    <a:pt x="112" y="82"/>
                    <a:pt x="111" y="79"/>
                    <a:pt x="108" y="77"/>
                  </a:cubicBezTo>
                  <a:cubicBezTo>
                    <a:pt x="106" y="76"/>
                    <a:pt x="103" y="76"/>
                    <a:pt x="103" y="77"/>
                  </a:cubicBezTo>
                  <a:cubicBezTo>
                    <a:pt x="104" y="87"/>
                    <a:pt x="98" y="82"/>
                    <a:pt x="96" y="80"/>
                  </a:cubicBezTo>
                  <a:cubicBezTo>
                    <a:pt x="90" y="75"/>
                    <a:pt x="80" y="69"/>
                    <a:pt x="80" y="63"/>
                  </a:cubicBezTo>
                  <a:cubicBezTo>
                    <a:pt x="78" y="44"/>
                    <a:pt x="64" y="41"/>
                    <a:pt x="52" y="34"/>
                  </a:cubicBezTo>
                  <a:cubicBezTo>
                    <a:pt x="48" y="32"/>
                    <a:pt x="46" y="30"/>
                    <a:pt x="44" y="28"/>
                  </a:cubicBezTo>
                  <a:cubicBezTo>
                    <a:pt x="31" y="16"/>
                    <a:pt x="22" y="0"/>
                    <a:pt x="0" y="3"/>
                  </a:cubicBezTo>
                  <a:cubicBezTo>
                    <a:pt x="0" y="9"/>
                    <a:pt x="3" y="13"/>
                    <a:pt x="7" y="17"/>
                  </a:cubicBezTo>
                  <a:cubicBezTo>
                    <a:pt x="25" y="31"/>
                    <a:pt x="39" y="50"/>
                    <a:pt x="48" y="70"/>
                  </a:cubicBezTo>
                  <a:cubicBezTo>
                    <a:pt x="57" y="89"/>
                    <a:pt x="72" y="98"/>
                    <a:pt x="86" y="111"/>
                  </a:cubicBezTo>
                  <a:cubicBezTo>
                    <a:pt x="93" y="117"/>
                    <a:pt x="103" y="112"/>
                    <a:pt x="104" y="10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B7FEB58C-C080-4446-A5CD-BF7BFF7C4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6868" y="2395969"/>
              <a:ext cx="404270" cy="140147"/>
            </a:xfrm>
            <a:custGeom>
              <a:avLst/>
              <a:gdLst>
                <a:gd name="T0" fmla="*/ 44 w 170"/>
                <a:gd name="T1" fmla="*/ 35 h 59"/>
                <a:gd name="T2" fmla="*/ 53 w 170"/>
                <a:gd name="T3" fmla="*/ 48 h 59"/>
                <a:gd name="T4" fmla="*/ 95 w 170"/>
                <a:gd name="T5" fmla="*/ 52 h 59"/>
                <a:gd name="T6" fmla="*/ 150 w 170"/>
                <a:gd name="T7" fmla="*/ 51 h 59"/>
                <a:gd name="T8" fmla="*/ 170 w 170"/>
                <a:gd name="T9" fmla="*/ 39 h 59"/>
                <a:gd name="T10" fmla="*/ 151 w 170"/>
                <a:gd name="T11" fmla="*/ 29 h 59"/>
                <a:gd name="T12" fmla="*/ 89 w 170"/>
                <a:gd name="T13" fmla="*/ 30 h 59"/>
                <a:gd name="T14" fmla="*/ 69 w 170"/>
                <a:gd name="T15" fmla="*/ 17 h 59"/>
                <a:gd name="T16" fmla="*/ 61 w 170"/>
                <a:gd name="T17" fmla="*/ 12 h 59"/>
                <a:gd name="T18" fmla="*/ 16 w 170"/>
                <a:gd name="T19" fmla="*/ 2 h 59"/>
                <a:gd name="T20" fmla="*/ 2 w 170"/>
                <a:gd name="T21" fmla="*/ 7 h 59"/>
                <a:gd name="T22" fmla="*/ 11 w 170"/>
                <a:gd name="T23" fmla="*/ 13 h 59"/>
                <a:gd name="T24" fmla="*/ 24 w 170"/>
                <a:gd name="T25" fmla="*/ 17 h 59"/>
                <a:gd name="T26" fmla="*/ 44 w 170"/>
                <a:gd name="T27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59">
                  <a:moveTo>
                    <a:pt x="44" y="35"/>
                  </a:moveTo>
                  <a:cubicBezTo>
                    <a:pt x="44" y="42"/>
                    <a:pt x="47" y="44"/>
                    <a:pt x="53" y="48"/>
                  </a:cubicBezTo>
                  <a:cubicBezTo>
                    <a:pt x="67" y="56"/>
                    <a:pt x="81" y="47"/>
                    <a:pt x="95" y="52"/>
                  </a:cubicBezTo>
                  <a:cubicBezTo>
                    <a:pt x="112" y="59"/>
                    <a:pt x="132" y="45"/>
                    <a:pt x="150" y="51"/>
                  </a:cubicBezTo>
                  <a:cubicBezTo>
                    <a:pt x="163" y="56"/>
                    <a:pt x="170" y="47"/>
                    <a:pt x="170" y="39"/>
                  </a:cubicBezTo>
                  <a:cubicBezTo>
                    <a:pt x="170" y="30"/>
                    <a:pt x="159" y="30"/>
                    <a:pt x="151" y="29"/>
                  </a:cubicBezTo>
                  <a:cubicBezTo>
                    <a:pt x="130" y="27"/>
                    <a:pt x="110" y="34"/>
                    <a:pt x="89" y="30"/>
                  </a:cubicBezTo>
                  <a:cubicBezTo>
                    <a:pt x="82" y="29"/>
                    <a:pt x="64" y="40"/>
                    <a:pt x="69" y="17"/>
                  </a:cubicBezTo>
                  <a:cubicBezTo>
                    <a:pt x="70" y="14"/>
                    <a:pt x="64" y="11"/>
                    <a:pt x="61" y="12"/>
                  </a:cubicBezTo>
                  <a:cubicBezTo>
                    <a:pt x="45" y="14"/>
                    <a:pt x="31" y="6"/>
                    <a:pt x="16" y="2"/>
                  </a:cubicBezTo>
                  <a:cubicBezTo>
                    <a:pt x="11" y="1"/>
                    <a:pt x="3" y="0"/>
                    <a:pt x="2" y="7"/>
                  </a:cubicBezTo>
                  <a:cubicBezTo>
                    <a:pt x="0" y="13"/>
                    <a:pt x="8" y="10"/>
                    <a:pt x="11" y="13"/>
                  </a:cubicBezTo>
                  <a:cubicBezTo>
                    <a:pt x="14" y="16"/>
                    <a:pt x="19" y="17"/>
                    <a:pt x="24" y="17"/>
                  </a:cubicBezTo>
                  <a:cubicBezTo>
                    <a:pt x="37" y="16"/>
                    <a:pt x="45" y="21"/>
                    <a:pt x="44" y="3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E351D2B1-13E0-4131-8ADF-8578D3EB1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3879" y="2856836"/>
              <a:ext cx="247952" cy="140147"/>
            </a:xfrm>
            <a:custGeom>
              <a:avLst/>
              <a:gdLst>
                <a:gd name="T0" fmla="*/ 100 w 104"/>
                <a:gd name="T1" fmla="*/ 23 h 59"/>
                <a:gd name="T2" fmla="*/ 64 w 104"/>
                <a:gd name="T3" fmla="*/ 12 h 59"/>
                <a:gd name="T4" fmla="*/ 55 w 104"/>
                <a:gd name="T5" fmla="*/ 13 h 59"/>
                <a:gd name="T6" fmla="*/ 36 w 104"/>
                <a:gd name="T7" fmla="*/ 21 h 59"/>
                <a:gd name="T8" fmla="*/ 27 w 104"/>
                <a:gd name="T9" fmla="*/ 19 h 59"/>
                <a:gd name="T10" fmla="*/ 0 w 104"/>
                <a:gd name="T11" fmla="*/ 23 h 59"/>
                <a:gd name="T12" fmla="*/ 19 w 104"/>
                <a:gd name="T13" fmla="*/ 24 h 59"/>
                <a:gd name="T14" fmla="*/ 18 w 104"/>
                <a:gd name="T15" fmla="*/ 48 h 59"/>
                <a:gd name="T16" fmla="*/ 48 w 104"/>
                <a:gd name="T17" fmla="*/ 57 h 59"/>
                <a:gd name="T18" fmla="*/ 100 w 104"/>
                <a:gd name="T19" fmla="*/ 33 h 59"/>
                <a:gd name="T20" fmla="*/ 100 w 104"/>
                <a:gd name="T21" fmla="*/ 2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59">
                  <a:moveTo>
                    <a:pt x="100" y="23"/>
                  </a:moveTo>
                  <a:cubicBezTo>
                    <a:pt x="89" y="13"/>
                    <a:pt x="80" y="0"/>
                    <a:pt x="64" y="12"/>
                  </a:cubicBezTo>
                  <a:cubicBezTo>
                    <a:pt x="62" y="14"/>
                    <a:pt x="58" y="12"/>
                    <a:pt x="55" y="13"/>
                  </a:cubicBezTo>
                  <a:cubicBezTo>
                    <a:pt x="48" y="15"/>
                    <a:pt x="39" y="11"/>
                    <a:pt x="36" y="21"/>
                  </a:cubicBezTo>
                  <a:cubicBezTo>
                    <a:pt x="35" y="23"/>
                    <a:pt x="30" y="23"/>
                    <a:pt x="27" y="19"/>
                  </a:cubicBezTo>
                  <a:cubicBezTo>
                    <a:pt x="18" y="3"/>
                    <a:pt x="9" y="5"/>
                    <a:pt x="0" y="23"/>
                  </a:cubicBezTo>
                  <a:cubicBezTo>
                    <a:pt x="6" y="23"/>
                    <a:pt x="12" y="21"/>
                    <a:pt x="19" y="24"/>
                  </a:cubicBezTo>
                  <a:cubicBezTo>
                    <a:pt x="10" y="32"/>
                    <a:pt x="25" y="40"/>
                    <a:pt x="18" y="48"/>
                  </a:cubicBezTo>
                  <a:cubicBezTo>
                    <a:pt x="29" y="48"/>
                    <a:pt x="39" y="59"/>
                    <a:pt x="48" y="57"/>
                  </a:cubicBezTo>
                  <a:cubicBezTo>
                    <a:pt x="67" y="53"/>
                    <a:pt x="86" y="47"/>
                    <a:pt x="100" y="33"/>
                  </a:cubicBezTo>
                  <a:cubicBezTo>
                    <a:pt x="104" y="29"/>
                    <a:pt x="103" y="26"/>
                    <a:pt x="100" y="2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970B149B-2463-4B2E-B390-6E832836B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4430" y="3711192"/>
              <a:ext cx="278946" cy="226391"/>
            </a:xfrm>
            <a:custGeom>
              <a:avLst/>
              <a:gdLst>
                <a:gd name="T0" fmla="*/ 77 w 117"/>
                <a:gd name="T1" fmla="*/ 47 h 95"/>
                <a:gd name="T2" fmla="*/ 50 w 117"/>
                <a:gd name="T3" fmla="*/ 67 h 95"/>
                <a:gd name="T4" fmla="*/ 45 w 117"/>
                <a:gd name="T5" fmla="*/ 67 h 95"/>
                <a:gd name="T6" fmla="*/ 0 w 117"/>
                <a:gd name="T7" fmla="*/ 86 h 95"/>
                <a:gd name="T8" fmla="*/ 31 w 117"/>
                <a:gd name="T9" fmla="*/ 79 h 95"/>
                <a:gd name="T10" fmla="*/ 44 w 117"/>
                <a:gd name="T11" fmla="*/ 81 h 95"/>
                <a:gd name="T12" fmla="*/ 57 w 117"/>
                <a:gd name="T13" fmla="*/ 83 h 95"/>
                <a:gd name="T14" fmla="*/ 61 w 117"/>
                <a:gd name="T15" fmla="*/ 80 h 95"/>
                <a:gd name="T16" fmla="*/ 79 w 117"/>
                <a:gd name="T17" fmla="*/ 77 h 95"/>
                <a:gd name="T18" fmla="*/ 100 w 117"/>
                <a:gd name="T19" fmla="*/ 55 h 95"/>
                <a:gd name="T20" fmla="*/ 104 w 117"/>
                <a:gd name="T21" fmla="*/ 37 h 95"/>
                <a:gd name="T22" fmla="*/ 107 w 117"/>
                <a:gd name="T23" fmla="*/ 10 h 95"/>
                <a:gd name="T24" fmla="*/ 94 w 117"/>
                <a:gd name="T25" fmla="*/ 7 h 95"/>
                <a:gd name="T26" fmla="*/ 90 w 117"/>
                <a:gd name="T27" fmla="*/ 20 h 95"/>
                <a:gd name="T28" fmla="*/ 77 w 117"/>
                <a:gd name="T29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95">
                  <a:moveTo>
                    <a:pt x="77" y="47"/>
                  </a:moveTo>
                  <a:cubicBezTo>
                    <a:pt x="66" y="52"/>
                    <a:pt x="54" y="54"/>
                    <a:pt x="50" y="67"/>
                  </a:cubicBezTo>
                  <a:cubicBezTo>
                    <a:pt x="49" y="69"/>
                    <a:pt x="46" y="67"/>
                    <a:pt x="45" y="67"/>
                  </a:cubicBezTo>
                  <a:cubicBezTo>
                    <a:pt x="29" y="70"/>
                    <a:pt x="12" y="69"/>
                    <a:pt x="0" y="86"/>
                  </a:cubicBezTo>
                  <a:cubicBezTo>
                    <a:pt x="12" y="88"/>
                    <a:pt x="21" y="81"/>
                    <a:pt x="31" y="79"/>
                  </a:cubicBezTo>
                  <a:cubicBezTo>
                    <a:pt x="35" y="78"/>
                    <a:pt x="42" y="76"/>
                    <a:pt x="44" y="81"/>
                  </a:cubicBezTo>
                  <a:cubicBezTo>
                    <a:pt x="47" y="95"/>
                    <a:pt x="52" y="92"/>
                    <a:pt x="57" y="83"/>
                  </a:cubicBezTo>
                  <a:cubicBezTo>
                    <a:pt x="58" y="81"/>
                    <a:pt x="58" y="78"/>
                    <a:pt x="61" y="80"/>
                  </a:cubicBezTo>
                  <a:cubicBezTo>
                    <a:pt x="68" y="85"/>
                    <a:pt x="74" y="80"/>
                    <a:pt x="79" y="77"/>
                  </a:cubicBezTo>
                  <a:cubicBezTo>
                    <a:pt x="89" y="74"/>
                    <a:pt x="102" y="72"/>
                    <a:pt x="100" y="55"/>
                  </a:cubicBezTo>
                  <a:cubicBezTo>
                    <a:pt x="100" y="50"/>
                    <a:pt x="99" y="40"/>
                    <a:pt x="104" y="37"/>
                  </a:cubicBezTo>
                  <a:cubicBezTo>
                    <a:pt x="117" y="29"/>
                    <a:pt x="109" y="19"/>
                    <a:pt x="107" y="10"/>
                  </a:cubicBezTo>
                  <a:cubicBezTo>
                    <a:pt x="104" y="0"/>
                    <a:pt x="98" y="4"/>
                    <a:pt x="94" y="7"/>
                  </a:cubicBezTo>
                  <a:cubicBezTo>
                    <a:pt x="91" y="10"/>
                    <a:pt x="90" y="15"/>
                    <a:pt x="90" y="20"/>
                  </a:cubicBezTo>
                  <a:cubicBezTo>
                    <a:pt x="91" y="31"/>
                    <a:pt x="86" y="42"/>
                    <a:pt x="77" y="4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6FE3E499-CF19-46C8-ABF2-B95515EEE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440" y="2405403"/>
              <a:ext cx="269513" cy="126671"/>
            </a:xfrm>
            <a:custGeom>
              <a:avLst/>
              <a:gdLst>
                <a:gd name="T0" fmla="*/ 15 w 113"/>
                <a:gd name="T1" fmla="*/ 21 h 53"/>
                <a:gd name="T2" fmla="*/ 8 w 113"/>
                <a:gd name="T3" fmla="*/ 23 h 53"/>
                <a:gd name="T4" fmla="*/ 0 w 113"/>
                <a:gd name="T5" fmla="*/ 34 h 53"/>
                <a:gd name="T6" fmla="*/ 11 w 113"/>
                <a:gd name="T7" fmla="*/ 37 h 53"/>
                <a:gd name="T8" fmla="*/ 46 w 113"/>
                <a:gd name="T9" fmla="*/ 38 h 53"/>
                <a:gd name="T10" fmla="*/ 32 w 113"/>
                <a:gd name="T11" fmla="*/ 43 h 53"/>
                <a:gd name="T12" fmla="*/ 28 w 113"/>
                <a:gd name="T13" fmla="*/ 46 h 53"/>
                <a:gd name="T14" fmla="*/ 32 w 113"/>
                <a:gd name="T15" fmla="*/ 51 h 53"/>
                <a:gd name="T16" fmla="*/ 42 w 113"/>
                <a:gd name="T17" fmla="*/ 52 h 53"/>
                <a:gd name="T18" fmla="*/ 83 w 113"/>
                <a:gd name="T19" fmla="*/ 39 h 53"/>
                <a:gd name="T20" fmla="*/ 104 w 113"/>
                <a:gd name="T21" fmla="*/ 38 h 53"/>
                <a:gd name="T22" fmla="*/ 113 w 113"/>
                <a:gd name="T23" fmla="*/ 24 h 53"/>
                <a:gd name="T24" fmla="*/ 102 w 113"/>
                <a:gd name="T25" fmla="*/ 19 h 53"/>
                <a:gd name="T26" fmla="*/ 88 w 113"/>
                <a:gd name="T27" fmla="*/ 15 h 53"/>
                <a:gd name="T28" fmla="*/ 73 w 113"/>
                <a:gd name="T29" fmla="*/ 6 h 53"/>
                <a:gd name="T30" fmla="*/ 73 w 113"/>
                <a:gd name="T31" fmla="*/ 24 h 53"/>
                <a:gd name="T32" fmla="*/ 74 w 113"/>
                <a:gd name="T33" fmla="*/ 30 h 53"/>
                <a:gd name="T34" fmla="*/ 59 w 113"/>
                <a:gd name="T35" fmla="*/ 26 h 53"/>
                <a:gd name="T36" fmla="*/ 23 w 113"/>
                <a:gd name="T37" fmla="*/ 8 h 53"/>
                <a:gd name="T38" fmla="*/ 9 w 113"/>
                <a:gd name="T39" fmla="*/ 15 h 53"/>
                <a:gd name="T40" fmla="*/ 15 w 113"/>
                <a:gd name="T41" fmla="*/ 2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53">
                  <a:moveTo>
                    <a:pt x="15" y="21"/>
                  </a:moveTo>
                  <a:cubicBezTo>
                    <a:pt x="13" y="21"/>
                    <a:pt x="11" y="23"/>
                    <a:pt x="8" y="23"/>
                  </a:cubicBezTo>
                  <a:cubicBezTo>
                    <a:pt x="3" y="25"/>
                    <a:pt x="0" y="31"/>
                    <a:pt x="0" y="34"/>
                  </a:cubicBezTo>
                  <a:cubicBezTo>
                    <a:pt x="1" y="40"/>
                    <a:pt x="7" y="38"/>
                    <a:pt x="11" y="37"/>
                  </a:cubicBezTo>
                  <a:cubicBezTo>
                    <a:pt x="23" y="34"/>
                    <a:pt x="35" y="35"/>
                    <a:pt x="46" y="38"/>
                  </a:cubicBezTo>
                  <a:cubicBezTo>
                    <a:pt x="44" y="45"/>
                    <a:pt x="38" y="42"/>
                    <a:pt x="32" y="43"/>
                  </a:cubicBezTo>
                  <a:cubicBezTo>
                    <a:pt x="31" y="43"/>
                    <a:pt x="29" y="45"/>
                    <a:pt x="28" y="46"/>
                  </a:cubicBezTo>
                  <a:cubicBezTo>
                    <a:pt x="27" y="50"/>
                    <a:pt x="31" y="49"/>
                    <a:pt x="32" y="51"/>
                  </a:cubicBezTo>
                  <a:cubicBezTo>
                    <a:pt x="35" y="53"/>
                    <a:pt x="39" y="52"/>
                    <a:pt x="42" y="52"/>
                  </a:cubicBezTo>
                  <a:cubicBezTo>
                    <a:pt x="57" y="51"/>
                    <a:pt x="69" y="41"/>
                    <a:pt x="83" y="39"/>
                  </a:cubicBezTo>
                  <a:cubicBezTo>
                    <a:pt x="90" y="38"/>
                    <a:pt x="97" y="41"/>
                    <a:pt x="104" y="38"/>
                  </a:cubicBezTo>
                  <a:cubicBezTo>
                    <a:pt x="111" y="35"/>
                    <a:pt x="113" y="30"/>
                    <a:pt x="113" y="24"/>
                  </a:cubicBezTo>
                  <a:cubicBezTo>
                    <a:pt x="113" y="16"/>
                    <a:pt x="106" y="18"/>
                    <a:pt x="102" y="19"/>
                  </a:cubicBezTo>
                  <a:cubicBezTo>
                    <a:pt x="95" y="21"/>
                    <a:pt x="92" y="21"/>
                    <a:pt x="88" y="15"/>
                  </a:cubicBezTo>
                  <a:cubicBezTo>
                    <a:pt x="85" y="10"/>
                    <a:pt x="84" y="0"/>
                    <a:pt x="73" y="6"/>
                  </a:cubicBezTo>
                  <a:cubicBezTo>
                    <a:pt x="63" y="12"/>
                    <a:pt x="74" y="18"/>
                    <a:pt x="73" y="24"/>
                  </a:cubicBezTo>
                  <a:cubicBezTo>
                    <a:pt x="72" y="25"/>
                    <a:pt x="78" y="25"/>
                    <a:pt x="74" y="30"/>
                  </a:cubicBezTo>
                  <a:cubicBezTo>
                    <a:pt x="69" y="29"/>
                    <a:pt x="62" y="29"/>
                    <a:pt x="59" y="26"/>
                  </a:cubicBezTo>
                  <a:cubicBezTo>
                    <a:pt x="49" y="16"/>
                    <a:pt x="35" y="15"/>
                    <a:pt x="23" y="8"/>
                  </a:cubicBezTo>
                  <a:cubicBezTo>
                    <a:pt x="14" y="4"/>
                    <a:pt x="12" y="12"/>
                    <a:pt x="9" y="15"/>
                  </a:cubicBezTo>
                  <a:cubicBezTo>
                    <a:pt x="5" y="19"/>
                    <a:pt x="13" y="18"/>
                    <a:pt x="15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id="{DFDA2573-880D-45DB-8B03-6B8AAA9D2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3477" y="2173622"/>
              <a:ext cx="179226" cy="145537"/>
            </a:xfrm>
            <a:custGeom>
              <a:avLst/>
              <a:gdLst>
                <a:gd name="T0" fmla="*/ 9 w 75"/>
                <a:gd name="T1" fmla="*/ 38 h 61"/>
                <a:gd name="T2" fmla="*/ 18 w 75"/>
                <a:gd name="T3" fmla="*/ 43 h 61"/>
                <a:gd name="T4" fmla="*/ 58 w 75"/>
                <a:gd name="T5" fmla="*/ 56 h 61"/>
                <a:gd name="T6" fmla="*/ 73 w 75"/>
                <a:gd name="T7" fmla="*/ 38 h 61"/>
                <a:gd name="T8" fmla="*/ 59 w 75"/>
                <a:gd name="T9" fmla="*/ 32 h 61"/>
                <a:gd name="T10" fmla="*/ 48 w 75"/>
                <a:gd name="T11" fmla="*/ 17 h 61"/>
                <a:gd name="T12" fmla="*/ 48 w 75"/>
                <a:gd name="T13" fmla="*/ 12 h 61"/>
                <a:gd name="T14" fmla="*/ 31 w 75"/>
                <a:gd name="T15" fmla="*/ 2 h 61"/>
                <a:gd name="T16" fmla="*/ 13 w 75"/>
                <a:gd name="T17" fmla="*/ 13 h 61"/>
                <a:gd name="T18" fmla="*/ 6 w 75"/>
                <a:gd name="T19" fmla="*/ 29 h 61"/>
                <a:gd name="T20" fmla="*/ 9 w 75"/>
                <a:gd name="T21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61">
                  <a:moveTo>
                    <a:pt x="9" y="38"/>
                  </a:moveTo>
                  <a:cubicBezTo>
                    <a:pt x="13" y="39"/>
                    <a:pt x="15" y="41"/>
                    <a:pt x="18" y="43"/>
                  </a:cubicBezTo>
                  <a:cubicBezTo>
                    <a:pt x="31" y="48"/>
                    <a:pt x="42" y="57"/>
                    <a:pt x="58" y="56"/>
                  </a:cubicBezTo>
                  <a:cubicBezTo>
                    <a:pt x="73" y="61"/>
                    <a:pt x="71" y="45"/>
                    <a:pt x="73" y="38"/>
                  </a:cubicBezTo>
                  <a:cubicBezTo>
                    <a:pt x="75" y="28"/>
                    <a:pt x="64" y="34"/>
                    <a:pt x="59" y="32"/>
                  </a:cubicBezTo>
                  <a:cubicBezTo>
                    <a:pt x="53" y="29"/>
                    <a:pt x="40" y="31"/>
                    <a:pt x="48" y="17"/>
                  </a:cubicBezTo>
                  <a:cubicBezTo>
                    <a:pt x="49" y="16"/>
                    <a:pt x="49" y="12"/>
                    <a:pt x="48" y="12"/>
                  </a:cubicBezTo>
                  <a:cubicBezTo>
                    <a:pt x="42" y="10"/>
                    <a:pt x="40" y="0"/>
                    <a:pt x="31" y="2"/>
                  </a:cubicBezTo>
                  <a:cubicBezTo>
                    <a:pt x="24" y="3"/>
                    <a:pt x="15" y="3"/>
                    <a:pt x="13" y="13"/>
                  </a:cubicBezTo>
                  <a:cubicBezTo>
                    <a:pt x="12" y="19"/>
                    <a:pt x="8" y="23"/>
                    <a:pt x="6" y="29"/>
                  </a:cubicBezTo>
                  <a:cubicBezTo>
                    <a:pt x="3" y="36"/>
                    <a:pt x="0" y="36"/>
                    <a:pt x="9" y="3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0" name="Freeform 23">
              <a:extLst>
                <a:ext uri="{FF2B5EF4-FFF2-40B4-BE49-F238E27FC236}">
                  <a16:creationId xmlns:a16="http://schemas.microsoft.com/office/drawing/2014/main" id="{B0FC159C-4D91-4399-9BF2-6E349E806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8006" y="5789136"/>
              <a:ext cx="181922" cy="187311"/>
            </a:xfrm>
            <a:custGeom>
              <a:avLst/>
              <a:gdLst>
                <a:gd name="T0" fmla="*/ 57 w 76"/>
                <a:gd name="T1" fmla="*/ 10 h 79"/>
                <a:gd name="T2" fmla="*/ 14 w 76"/>
                <a:gd name="T3" fmla="*/ 52 h 79"/>
                <a:gd name="T4" fmla="*/ 4 w 76"/>
                <a:gd name="T5" fmla="*/ 67 h 79"/>
                <a:gd name="T6" fmla="*/ 24 w 76"/>
                <a:gd name="T7" fmla="*/ 77 h 79"/>
                <a:gd name="T8" fmla="*/ 40 w 76"/>
                <a:gd name="T9" fmla="*/ 68 h 79"/>
                <a:gd name="T10" fmla="*/ 55 w 76"/>
                <a:gd name="T11" fmla="*/ 46 h 79"/>
                <a:gd name="T12" fmla="*/ 75 w 76"/>
                <a:gd name="T13" fmla="*/ 17 h 79"/>
                <a:gd name="T14" fmla="*/ 74 w 76"/>
                <a:gd name="T15" fmla="*/ 10 h 79"/>
                <a:gd name="T16" fmla="*/ 57 w 76"/>
                <a:gd name="T17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9">
                  <a:moveTo>
                    <a:pt x="57" y="10"/>
                  </a:moveTo>
                  <a:cubicBezTo>
                    <a:pt x="49" y="31"/>
                    <a:pt x="29" y="39"/>
                    <a:pt x="14" y="52"/>
                  </a:cubicBezTo>
                  <a:cubicBezTo>
                    <a:pt x="8" y="56"/>
                    <a:pt x="0" y="60"/>
                    <a:pt x="4" y="67"/>
                  </a:cubicBezTo>
                  <a:cubicBezTo>
                    <a:pt x="7" y="74"/>
                    <a:pt x="15" y="78"/>
                    <a:pt x="24" y="77"/>
                  </a:cubicBezTo>
                  <a:cubicBezTo>
                    <a:pt x="31" y="79"/>
                    <a:pt x="35" y="74"/>
                    <a:pt x="40" y="68"/>
                  </a:cubicBezTo>
                  <a:cubicBezTo>
                    <a:pt x="44" y="61"/>
                    <a:pt x="46" y="51"/>
                    <a:pt x="55" y="46"/>
                  </a:cubicBezTo>
                  <a:cubicBezTo>
                    <a:pt x="66" y="40"/>
                    <a:pt x="71" y="28"/>
                    <a:pt x="75" y="17"/>
                  </a:cubicBezTo>
                  <a:cubicBezTo>
                    <a:pt x="76" y="15"/>
                    <a:pt x="74" y="9"/>
                    <a:pt x="74" y="10"/>
                  </a:cubicBezTo>
                  <a:cubicBezTo>
                    <a:pt x="68" y="17"/>
                    <a:pt x="61" y="0"/>
                    <a:pt x="57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1" name="Freeform 24">
              <a:extLst>
                <a:ext uri="{FF2B5EF4-FFF2-40B4-BE49-F238E27FC236}">
                  <a16:creationId xmlns:a16="http://schemas.microsoft.com/office/drawing/2014/main" id="{9113C123-D66B-4004-92BC-3ACA48D13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2679" y="2529378"/>
              <a:ext cx="150927" cy="138798"/>
            </a:xfrm>
            <a:custGeom>
              <a:avLst/>
              <a:gdLst>
                <a:gd name="T0" fmla="*/ 10 w 63"/>
                <a:gd name="T1" fmla="*/ 27 h 58"/>
                <a:gd name="T2" fmla="*/ 2 w 63"/>
                <a:gd name="T3" fmla="*/ 29 h 58"/>
                <a:gd name="T4" fmla="*/ 7 w 63"/>
                <a:gd name="T5" fmla="*/ 37 h 58"/>
                <a:gd name="T6" fmla="*/ 29 w 63"/>
                <a:gd name="T7" fmla="*/ 53 h 58"/>
                <a:gd name="T8" fmla="*/ 41 w 63"/>
                <a:gd name="T9" fmla="*/ 57 h 58"/>
                <a:gd name="T10" fmla="*/ 60 w 63"/>
                <a:gd name="T11" fmla="*/ 25 h 58"/>
                <a:gd name="T12" fmla="*/ 44 w 63"/>
                <a:gd name="T13" fmla="*/ 26 h 58"/>
                <a:gd name="T14" fmla="*/ 49 w 63"/>
                <a:gd name="T15" fmla="*/ 21 h 58"/>
                <a:gd name="T16" fmla="*/ 55 w 63"/>
                <a:gd name="T17" fmla="*/ 12 h 58"/>
                <a:gd name="T18" fmla="*/ 43 w 63"/>
                <a:gd name="T19" fmla="*/ 4 h 58"/>
                <a:gd name="T20" fmla="*/ 19 w 63"/>
                <a:gd name="T21" fmla="*/ 9 h 58"/>
                <a:gd name="T22" fmla="*/ 13 w 63"/>
                <a:gd name="T23" fmla="*/ 15 h 58"/>
                <a:gd name="T24" fmla="*/ 15 w 63"/>
                <a:gd name="T25" fmla="*/ 20 h 58"/>
                <a:gd name="T26" fmla="*/ 25 w 63"/>
                <a:gd name="T27" fmla="*/ 25 h 58"/>
                <a:gd name="T28" fmla="*/ 10 w 63"/>
                <a:gd name="T29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58">
                  <a:moveTo>
                    <a:pt x="10" y="27"/>
                  </a:moveTo>
                  <a:cubicBezTo>
                    <a:pt x="8" y="26"/>
                    <a:pt x="3" y="25"/>
                    <a:pt x="2" y="29"/>
                  </a:cubicBezTo>
                  <a:cubicBezTo>
                    <a:pt x="0" y="33"/>
                    <a:pt x="4" y="37"/>
                    <a:pt x="7" y="37"/>
                  </a:cubicBezTo>
                  <a:cubicBezTo>
                    <a:pt x="16" y="40"/>
                    <a:pt x="22" y="47"/>
                    <a:pt x="29" y="53"/>
                  </a:cubicBezTo>
                  <a:cubicBezTo>
                    <a:pt x="32" y="57"/>
                    <a:pt x="37" y="58"/>
                    <a:pt x="41" y="57"/>
                  </a:cubicBezTo>
                  <a:cubicBezTo>
                    <a:pt x="60" y="51"/>
                    <a:pt x="63" y="46"/>
                    <a:pt x="60" y="25"/>
                  </a:cubicBezTo>
                  <a:cubicBezTo>
                    <a:pt x="55" y="28"/>
                    <a:pt x="49" y="27"/>
                    <a:pt x="44" y="26"/>
                  </a:cubicBezTo>
                  <a:cubicBezTo>
                    <a:pt x="44" y="21"/>
                    <a:pt x="47" y="21"/>
                    <a:pt x="49" y="21"/>
                  </a:cubicBezTo>
                  <a:cubicBezTo>
                    <a:pt x="54" y="20"/>
                    <a:pt x="57" y="16"/>
                    <a:pt x="55" y="12"/>
                  </a:cubicBezTo>
                  <a:cubicBezTo>
                    <a:pt x="52" y="8"/>
                    <a:pt x="47" y="0"/>
                    <a:pt x="43" y="4"/>
                  </a:cubicBezTo>
                  <a:cubicBezTo>
                    <a:pt x="36" y="12"/>
                    <a:pt x="27" y="8"/>
                    <a:pt x="19" y="9"/>
                  </a:cubicBezTo>
                  <a:cubicBezTo>
                    <a:pt x="16" y="10"/>
                    <a:pt x="14" y="12"/>
                    <a:pt x="13" y="15"/>
                  </a:cubicBezTo>
                  <a:cubicBezTo>
                    <a:pt x="13" y="17"/>
                    <a:pt x="13" y="20"/>
                    <a:pt x="15" y="20"/>
                  </a:cubicBezTo>
                  <a:cubicBezTo>
                    <a:pt x="20" y="19"/>
                    <a:pt x="27" y="16"/>
                    <a:pt x="25" y="25"/>
                  </a:cubicBezTo>
                  <a:cubicBezTo>
                    <a:pt x="22" y="34"/>
                    <a:pt x="17" y="32"/>
                    <a:pt x="10" y="2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2" name="Freeform 25">
              <a:extLst>
                <a:ext uri="{FF2B5EF4-FFF2-40B4-BE49-F238E27FC236}">
                  <a16:creationId xmlns:a16="http://schemas.microsoft.com/office/drawing/2014/main" id="{B8CBFDA4-3FB1-4B95-8EF3-83391843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905" y="3281319"/>
              <a:ext cx="123976" cy="121280"/>
            </a:xfrm>
            <a:custGeom>
              <a:avLst/>
              <a:gdLst>
                <a:gd name="T0" fmla="*/ 13 w 52"/>
                <a:gd name="T1" fmla="*/ 51 h 51"/>
                <a:gd name="T2" fmla="*/ 43 w 52"/>
                <a:gd name="T3" fmla="*/ 41 h 51"/>
                <a:gd name="T4" fmla="*/ 43 w 52"/>
                <a:gd name="T5" fmla="*/ 23 h 51"/>
                <a:gd name="T6" fmla="*/ 47 w 52"/>
                <a:gd name="T7" fmla="*/ 15 h 51"/>
                <a:gd name="T8" fmla="*/ 39 w 52"/>
                <a:gd name="T9" fmla="*/ 0 h 51"/>
                <a:gd name="T10" fmla="*/ 9 w 52"/>
                <a:gd name="T11" fmla="*/ 15 h 51"/>
                <a:gd name="T12" fmla="*/ 7 w 52"/>
                <a:gd name="T13" fmla="*/ 22 h 51"/>
                <a:gd name="T14" fmla="*/ 6 w 52"/>
                <a:gd name="T15" fmla="*/ 39 h 51"/>
                <a:gd name="T16" fmla="*/ 13 w 52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1">
                  <a:moveTo>
                    <a:pt x="13" y="51"/>
                  </a:moveTo>
                  <a:cubicBezTo>
                    <a:pt x="23" y="49"/>
                    <a:pt x="34" y="46"/>
                    <a:pt x="43" y="41"/>
                  </a:cubicBezTo>
                  <a:cubicBezTo>
                    <a:pt x="48" y="38"/>
                    <a:pt x="46" y="29"/>
                    <a:pt x="43" y="23"/>
                  </a:cubicBezTo>
                  <a:cubicBezTo>
                    <a:pt x="42" y="20"/>
                    <a:pt x="45" y="18"/>
                    <a:pt x="47" y="15"/>
                  </a:cubicBezTo>
                  <a:cubicBezTo>
                    <a:pt x="52" y="7"/>
                    <a:pt x="49" y="0"/>
                    <a:pt x="39" y="0"/>
                  </a:cubicBezTo>
                  <a:cubicBezTo>
                    <a:pt x="35" y="0"/>
                    <a:pt x="10" y="12"/>
                    <a:pt x="9" y="15"/>
                  </a:cubicBezTo>
                  <a:cubicBezTo>
                    <a:pt x="8" y="18"/>
                    <a:pt x="6" y="21"/>
                    <a:pt x="7" y="22"/>
                  </a:cubicBezTo>
                  <a:cubicBezTo>
                    <a:pt x="13" y="28"/>
                    <a:pt x="11" y="33"/>
                    <a:pt x="6" y="39"/>
                  </a:cubicBezTo>
                  <a:cubicBezTo>
                    <a:pt x="0" y="47"/>
                    <a:pt x="7" y="51"/>
                    <a:pt x="13" y="5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3" name="Freeform 26">
              <a:extLst>
                <a:ext uri="{FF2B5EF4-FFF2-40B4-BE49-F238E27FC236}">
                  <a16:creationId xmlns:a16="http://schemas.microsoft.com/office/drawing/2014/main" id="{289D8E1F-CE59-4B8A-8612-48D1EEF52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2663" y="2439091"/>
              <a:ext cx="192702" cy="86244"/>
            </a:xfrm>
            <a:custGeom>
              <a:avLst/>
              <a:gdLst>
                <a:gd name="T0" fmla="*/ 16 w 81"/>
                <a:gd name="T1" fmla="*/ 29 h 36"/>
                <a:gd name="T2" fmla="*/ 55 w 81"/>
                <a:gd name="T3" fmla="*/ 22 h 36"/>
                <a:gd name="T4" fmla="*/ 55 w 81"/>
                <a:gd name="T5" fmla="*/ 20 h 36"/>
                <a:gd name="T6" fmla="*/ 65 w 81"/>
                <a:gd name="T7" fmla="*/ 27 h 36"/>
                <a:gd name="T8" fmla="*/ 77 w 81"/>
                <a:gd name="T9" fmla="*/ 23 h 36"/>
                <a:gd name="T10" fmla="*/ 77 w 81"/>
                <a:gd name="T11" fmla="*/ 13 h 36"/>
                <a:gd name="T12" fmla="*/ 48 w 81"/>
                <a:gd name="T13" fmla="*/ 6 h 36"/>
                <a:gd name="T14" fmla="*/ 24 w 81"/>
                <a:gd name="T15" fmla="*/ 4 h 36"/>
                <a:gd name="T16" fmla="*/ 8 w 81"/>
                <a:gd name="T17" fmla="*/ 9 h 36"/>
                <a:gd name="T18" fmla="*/ 3 w 81"/>
                <a:gd name="T19" fmla="*/ 22 h 36"/>
                <a:gd name="T20" fmla="*/ 16 w 81"/>
                <a:gd name="T21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36">
                  <a:moveTo>
                    <a:pt x="16" y="29"/>
                  </a:moveTo>
                  <a:cubicBezTo>
                    <a:pt x="29" y="26"/>
                    <a:pt x="44" y="36"/>
                    <a:pt x="55" y="22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8" y="22"/>
                    <a:pt x="61" y="25"/>
                    <a:pt x="65" y="27"/>
                  </a:cubicBezTo>
                  <a:cubicBezTo>
                    <a:pt x="70" y="30"/>
                    <a:pt x="74" y="29"/>
                    <a:pt x="77" y="23"/>
                  </a:cubicBezTo>
                  <a:cubicBezTo>
                    <a:pt x="79" y="20"/>
                    <a:pt x="81" y="14"/>
                    <a:pt x="77" y="13"/>
                  </a:cubicBezTo>
                  <a:cubicBezTo>
                    <a:pt x="67" y="10"/>
                    <a:pt x="56" y="1"/>
                    <a:pt x="48" y="6"/>
                  </a:cubicBezTo>
                  <a:cubicBezTo>
                    <a:pt x="37" y="13"/>
                    <a:pt x="32" y="8"/>
                    <a:pt x="24" y="4"/>
                  </a:cubicBezTo>
                  <a:cubicBezTo>
                    <a:pt x="17" y="0"/>
                    <a:pt x="12" y="5"/>
                    <a:pt x="8" y="9"/>
                  </a:cubicBezTo>
                  <a:cubicBezTo>
                    <a:pt x="4" y="12"/>
                    <a:pt x="0" y="17"/>
                    <a:pt x="3" y="22"/>
                  </a:cubicBezTo>
                  <a:cubicBezTo>
                    <a:pt x="5" y="27"/>
                    <a:pt x="10" y="31"/>
                    <a:pt x="16" y="2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4" name="Freeform 27">
              <a:extLst>
                <a:ext uri="{FF2B5EF4-FFF2-40B4-BE49-F238E27FC236}">
                  <a16:creationId xmlns:a16="http://schemas.microsoft.com/office/drawing/2014/main" id="{93EF23F1-302C-48B0-81B7-88E86C3D5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077" y="2219438"/>
              <a:ext cx="216958" cy="76811"/>
            </a:xfrm>
            <a:custGeom>
              <a:avLst/>
              <a:gdLst>
                <a:gd name="T0" fmla="*/ 33 w 91"/>
                <a:gd name="T1" fmla="*/ 15 h 32"/>
                <a:gd name="T2" fmla="*/ 18 w 91"/>
                <a:gd name="T3" fmla="*/ 23 h 32"/>
                <a:gd name="T4" fmla="*/ 91 w 91"/>
                <a:gd name="T5" fmla="*/ 8 h 32"/>
                <a:gd name="T6" fmla="*/ 0 w 91"/>
                <a:gd name="T7" fmla="*/ 1 h 32"/>
                <a:gd name="T8" fmla="*/ 33 w 91"/>
                <a:gd name="T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32">
                  <a:moveTo>
                    <a:pt x="33" y="15"/>
                  </a:moveTo>
                  <a:cubicBezTo>
                    <a:pt x="28" y="17"/>
                    <a:pt x="25" y="19"/>
                    <a:pt x="18" y="23"/>
                  </a:cubicBezTo>
                  <a:cubicBezTo>
                    <a:pt x="46" y="27"/>
                    <a:pt x="70" y="32"/>
                    <a:pt x="91" y="8"/>
                  </a:cubicBezTo>
                  <a:cubicBezTo>
                    <a:pt x="60" y="0"/>
                    <a:pt x="30" y="5"/>
                    <a:pt x="0" y="1"/>
                  </a:cubicBezTo>
                  <a:cubicBezTo>
                    <a:pt x="5" y="24"/>
                    <a:pt x="22" y="9"/>
                    <a:pt x="33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5" name="Freeform 28">
              <a:extLst>
                <a:ext uri="{FF2B5EF4-FFF2-40B4-BE49-F238E27FC236}">
                  <a16:creationId xmlns:a16="http://schemas.microsoft.com/office/drawing/2014/main" id="{BEBDAA66-5F6E-44EC-ACE2-E85397972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209" y="2405403"/>
              <a:ext cx="180573" cy="102415"/>
            </a:xfrm>
            <a:custGeom>
              <a:avLst/>
              <a:gdLst>
                <a:gd name="T0" fmla="*/ 27 w 76"/>
                <a:gd name="T1" fmla="*/ 8 h 43"/>
                <a:gd name="T2" fmla="*/ 25 w 76"/>
                <a:gd name="T3" fmla="*/ 21 h 43"/>
                <a:gd name="T4" fmla="*/ 13 w 76"/>
                <a:gd name="T5" fmla="*/ 7 h 43"/>
                <a:gd name="T6" fmla="*/ 4 w 76"/>
                <a:gd name="T7" fmla="*/ 4 h 43"/>
                <a:gd name="T8" fmla="*/ 5 w 76"/>
                <a:gd name="T9" fmla="*/ 15 h 43"/>
                <a:gd name="T10" fmla="*/ 34 w 76"/>
                <a:gd name="T11" fmla="*/ 26 h 43"/>
                <a:gd name="T12" fmla="*/ 44 w 76"/>
                <a:gd name="T13" fmla="*/ 28 h 43"/>
                <a:gd name="T14" fmla="*/ 66 w 76"/>
                <a:gd name="T15" fmla="*/ 37 h 43"/>
                <a:gd name="T16" fmla="*/ 70 w 76"/>
                <a:gd name="T17" fmla="*/ 16 h 43"/>
                <a:gd name="T18" fmla="*/ 61 w 76"/>
                <a:gd name="T19" fmla="*/ 7 h 43"/>
                <a:gd name="T20" fmla="*/ 37 w 76"/>
                <a:gd name="T21" fmla="*/ 0 h 43"/>
                <a:gd name="T22" fmla="*/ 27 w 76"/>
                <a:gd name="T23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43">
                  <a:moveTo>
                    <a:pt x="27" y="8"/>
                  </a:moveTo>
                  <a:cubicBezTo>
                    <a:pt x="26" y="12"/>
                    <a:pt x="26" y="15"/>
                    <a:pt x="25" y="21"/>
                  </a:cubicBezTo>
                  <a:cubicBezTo>
                    <a:pt x="20" y="15"/>
                    <a:pt x="16" y="11"/>
                    <a:pt x="13" y="7"/>
                  </a:cubicBezTo>
                  <a:cubicBezTo>
                    <a:pt x="10" y="4"/>
                    <a:pt x="6" y="2"/>
                    <a:pt x="4" y="4"/>
                  </a:cubicBezTo>
                  <a:cubicBezTo>
                    <a:pt x="0" y="7"/>
                    <a:pt x="2" y="12"/>
                    <a:pt x="5" y="15"/>
                  </a:cubicBezTo>
                  <a:cubicBezTo>
                    <a:pt x="13" y="23"/>
                    <a:pt x="21" y="31"/>
                    <a:pt x="34" y="26"/>
                  </a:cubicBezTo>
                  <a:cubicBezTo>
                    <a:pt x="37" y="25"/>
                    <a:pt x="42" y="23"/>
                    <a:pt x="44" y="28"/>
                  </a:cubicBezTo>
                  <a:cubicBezTo>
                    <a:pt x="48" y="41"/>
                    <a:pt x="53" y="43"/>
                    <a:pt x="66" y="37"/>
                  </a:cubicBezTo>
                  <a:cubicBezTo>
                    <a:pt x="76" y="32"/>
                    <a:pt x="67" y="23"/>
                    <a:pt x="70" y="16"/>
                  </a:cubicBezTo>
                  <a:cubicBezTo>
                    <a:pt x="70" y="14"/>
                    <a:pt x="68" y="6"/>
                    <a:pt x="61" y="7"/>
                  </a:cubicBezTo>
                  <a:cubicBezTo>
                    <a:pt x="53" y="8"/>
                    <a:pt x="46" y="5"/>
                    <a:pt x="37" y="0"/>
                  </a:cubicBezTo>
                  <a:cubicBezTo>
                    <a:pt x="43" y="21"/>
                    <a:pt x="34" y="12"/>
                    <a:pt x="27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6" name="Freeform 29">
              <a:extLst>
                <a:ext uri="{FF2B5EF4-FFF2-40B4-BE49-F238E27FC236}">
                  <a16:creationId xmlns:a16="http://schemas.microsoft.com/office/drawing/2014/main" id="{FBD19A16-57D8-49B6-9994-B511E411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565" y="29727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7" name="Freeform 30">
              <a:extLst>
                <a:ext uri="{FF2B5EF4-FFF2-40B4-BE49-F238E27FC236}">
                  <a16:creationId xmlns:a16="http://schemas.microsoft.com/office/drawing/2014/main" id="{29FAC870-FE37-41BC-B03E-7B01DB14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5859" y="3333873"/>
              <a:ext cx="70073" cy="242562"/>
            </a:xfrm>
            <a:custGeom>
              <a:avLst/>
              <a:gdLst>
                <a:gd name="T0" fmla="*/ 1 w 29"/>
                <a:gd name="T1" fmla="*/ 15 h 102"/>
                <a:gd name="T2" fmla="*/ 1 w 29"/>
                <a:gd name="T3" fmla="*/ 91 h 102"/>
                <a:gd name="T4" fmla="*/ 8 w 29"/>
                <a:gd name="T5" fmla="*/ 96 h 102"/>
                <a:gd name="T6" fmla="*/ 17 w 29"/>
                <a:gd name="T7" fmla="*/ 102 h 102"/>
                <a:gd name="T8" fmla="*/ 11 w 29"/>
                <a:gd name="T9" fmla="*/ 90 h 102"/>
                <a:gd name="T10" fmla="*/ 18 w 29"/>
                <a:gd name="T11" fmla="*/ 63 h 102"/>
                <a:gd name="T12" fmla="*/ 23 w 29"/>
                <a:gd name="T13" fmla="*/ 55 h 102"/>
                <a:gd name="T14" fmla="*/ 15 w 29"/>
                <a:gd name="T15" fmla="*/ 11 h 102"/>
                <a:gd name="T16" fmla="*/ 8 w 29"/>
                <a:gd name="T17" fmla="*/ 0 h 102"/>
                <a:gd name="T18" fmla="*/ 1 w 29"/>
                <a:gd name="T19" fmla="*/ 10 h 102"/>
                <a:gd name="T20" fmla="*/ 1 w 29"/>
                <a:gd name="T21" fmla="*/ 1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02">
                  <a:moveTo>
                    <a:pt x="1" y="15"/>
                  </a:moveTo>
                  <a:cubicBezTo>
                    <a:pt x="6" y="40"/>
                    <a:pt x="4" y="66"/>
                    <a:pt x="1" y="91"/>
                  </a:cubicBezTo>
                  <a:cubicBezTo>
                    <a:pt x="1" y="95"/>
                    <a:pt x="0" y="100"/>
                    <a:pt x="8" y="96"/>
                  </a:cubicBezTo>
                  <a:cubicBezTo>
                    <a:pt x="12" y="94"/>
                    <a:pt x="12" y="102"/>
                    <a:pt x="17" y="102"/>
                  </a:cubicBezTo>
                  <a:cubicBezTo>
                    <a:pt x="18" y="96"/>
                    <a:pt x="14" y="94"/>
                    <a:pt x="11" y="90"/>
                  </a:cubicBezTo>
                  <a:cubicBezTo>
                    <a:pt x="4" y="81"/>
                    <a:pt x="9" y="61"/>
                    <a:pt x="18" y="63"/>
                  </a:cubicBezTo>
                  <a:cubicBezTo>
                    <a:pt x="29" y="64"/>
                    <a:pt x="24" y="60"/>
                    <a:pt x="23" y="55"/>
                  </a:cubicBezTo>
                  <a:cubicBezTo>
                    <a:pt x="21" y="40"/>
                    <a:pt x="10" y="28"/>
                    <a:pt x="15" y="11"/>
                  </a:cubicBezTo>
                  <a:cubicBezTo>
                    <a:pt x="16" y="8"/>
                    <a:pt x="13" y="0"/>
                    <a:pt x="8" y="0"/>
                  </a:cubicBezTo>
                  <a:cubicBezTo>
                    <a:pt x="5" y="0"/>
                    <a:pt x="1" y="5"/>
                    <a:pt x="1" y="10"/>
                  </a:cubicBezTo>
                  <a:cubicBezTo>
                    <a:pt x="1" y="12"/>
                    <a:pt x="1" y="13"/>
                    <a:pt x="1" y="1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8" name="Freeform 31">
              <a:extLst>
                <a:ext uri="{FF2B5EF4-FFF2-40B4-BE49-F238E27FC236}">
                  <a16:creationId xmlns:a16="http://schemas.microsoft.com/office/drawing/2014/main" id="{F5A6EDEE-91F8-4CA2-94DC-716CA0D00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1842" y="5693458"/>
              <a:ext cx="114544" cy="130714"/>
            </a:xfrm>
            <a:custGeom>
              <a:avLst/>
              <a:gdLst>
                <a:gd name="T0" fmla="*/ 22 w 48"/>
                <a:gd name="T1" fmla="*/ 4 h 55"/>
                <a:gd name="T2" fmla="*/ 12 w 48"/>
                <a:gd name="T3" fmla="*/ 4 h 55"/>
                <a:gd name="T4" fmla="*/ 2 w 48"/>
                <a:gd name="T5" fmla="*/ 27 h 55"/>
                <a:gd name="T6" fmla="*/ 12 w 48"/>
                <a:gd name="T7" fmla="*/ 37 h 55"/>
                <a:gd name="T8" fmla="*/ 14 w 48"/>
                <a:gd name="T9" fmla="*/ 46 h 55"/>
                <a:gd name="T10" fmla="*/ 14 w 48"/>
                <a:gd name="T11" fmla="*/ 54 h 55"/>
                <a:gd name="T12" fmla="*/ 24 w 48"/>
                <a:gd name="T13" fmla="*/ 52 h 55"/>
                <a:gd name="T14" fmla="*/ 47 w 48"/>
                <a:gd name="T15" fmla="*/ 17 h 55"/>
                <a:gd name="T16" fmla="*/ 47 w 48"/>
                <a:gd name="T17" fmla="*/ 9 h 55"/>
                <a:gd name="T18" fmla="*/ 22 w 48"/>
                <a:gd name="T1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55">
                  <a:moveTo>
                    <a:pt x="22" y="4"/>
                  </a:moveTo>
                  <a:cubicBezTo>
                    <a:pt x="21" y="0"/>
                    <a:pt x="12" y="3"/>
                    <a:pt x="12" y="4"/>
                  </a:cubicBezTo>
                  <a:cubicBezTo>
                    <a:pt x="12" y="13"/>
                    <a:pt x="5" y="19"/>
                    <a:pt x="2" y="27"/>
                  </a:cubicBezTo>
                  <a:cubicBezTo>
                    <a:pt x="0" y="34"/>
                    <a:pt x="10" y="32"/>
                    <a:pt x="12" y="37"/>
                  </a:cubicBezTo>
                  <a:cubicBezTo>
                    <a:pt x="13" y="40"/>
                    <a:pt x="15" y="43"/>
                    <a:pt x="14" y="46"/>
                  </a:cubicBezTo>
                  <a:cubicBezTo>
                    <a:pt x="14" y="49"/>
                    <a:pt x="10" y="52"/>
                    <a:pt x="14" y="54"/>
                  </a:cubicBezTo>
                  <a:cubicBezTo>
                    <a:pt x="17" y="55"/>
                    <a:pt x="22" y="55"/>
                    <a:pt x="24" y="52"/>
                  </a:cubicBezTo>
                  <a:cubicBezTo>
                    <a:pt x="30" y="39"/>
                    <a:pt x="37" y="27"/>
                    <a:pt x="47" y="17"/>
                  </a:cubicBezTo>
                  <a:cubicBezTo>
                    <a:pt x="48" y="16"/>
                    <a:pt x="47" y="13"/>
                    <a:pt x="47" y="9"/>
                  </a:cubicBezTo>
                  <a:cubicBezTo>
                    <a:pt x="36" y="14"/>
                    <a:pt x="28" y="18"/>
                    <a:pt x="22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89" name="Freeform 32">
              <a:extLst>
                <a:ext uri="{FF2B5EF4-FFF2-40B4-BE49-F238E27FC236}">
                  <a16:creationId xmlns:a16="http://schemas.microsoft.com/office/drawing/2014/main" id="{CB6C3AE3-2180-4536-A6F3-901C47E4A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600" y="275846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0" name="Freeform 33">
              <a:extLst>
                <a:ext uri="{FF2B5EF4-FFF2-40B4-BE49-F238E27FC236}">
                  <a16:creationId xmlns:a16="http://schemas.microsoft.com/office/drawing/2014/main" id="{5253665D-6549-49CB-8FF8-C2516299C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989" y="2374408"/>
              <a:ext cx="164402" cy="83549"/>
            </a:xfrm>
            <a:custGeom>
              <a:avLst/>
              <a:gdLst>
                <a:gd name="T0" fmla="*/ 13 w 69"/>
                <a:gd name="T1" fmla="*/ 32 h 35"/>
                <a:gd name="T2" fmla="*/ 21 w 69"/>
                <a:gd name="T3" fmla="*/ 33 h 35"/>
                <a:gd name="T4" fmla="*/ 39 w 69"/>
                <a:gd name="T5" fmla="*/ 23 h 35"/>
                <a:gd name="T6" fmla="*/ 48 w 69"/>
                <a:gd name="T7" fmla="*/ 22 h 35"/>
                <a:gd name="T8" fmla="*/ 57 w 69"/>
                <a:gd name="T9" fmla="*/ 24 h 35"/>
                <a:gd name="T10" fmla="*/ 68 w 69"/>
                <a:gd name="T11" fmla="*/ 4 h 35"/>
                <a:gd name="T12" fmla="*/ 57 w 69"/>
                <a:gd name="T13" fmla="*/ 4 h 35"/>
                <a:gd name="T14" fmla="*/ 45 w 69"/>
                <a:gd name="T15" fmla="*/ 3 h 35"/>
                <a:gd name="T16" fmla="*/ 35 w 69"/>
                <a:gd name="T17" fmla="*/ 7 h 35"/>
                <a:gd name="T18" fmla="*/ 11 w 69"/>
                <a:gd name="T19" fmla="*/ 22 h 35"/>
                <a:gd name="T20" fmla="*/ 1 w 69"/>
                <a:gd name="T21" fmla="*/ 30 h 35"/>
                <a:gd name="T22" fmla="*/ 13 w 69"/>
                <a:gd name="T2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35">
                  <a:moveTo>
                    <a:pt x="13" y="32"/>
                  </a:moveTo>
                  <a:cubicBezTo>
                    <a:pt x="16" y="32"/>
                    <a:pt x="18" y="33"/>
                    <a:pt x="21" y="33"/>
                  </a:cubicBezTo>
                  <a:cubicBezTo>
                    <a:pt x="29" y="34"/>
                    <a:pt x="37" y="35"/>
                    <a:pt x="39" y="23"/>
                  </a:cubicBezTo>
                  <a:cubicBezTo>
                    <a:pt x="41" y="12"/>
                    <a:pt x="44" y="16"/>
                    <a:pt x="48" y="22"/>
                  </a:cubicBezTo>
                  <a:cubicBezTo>
                    <a:pt x="51" y="27"/>
                    <a:pt x="53" y="27"/>
                    <a:pt x="57" y="24"/>
                  </a:cubicBezTo>
                  <a:cubicBezTo>
                    <a:pt x="64" y="18"/>
                    <a:pt x="69" y="12"/>
                    <a:pt x="68" y="4"/>
                  </a:cubicBezTo>
                  <a:cubicBezTo>
                    <a:pt x="68" y="0"/>
                    <a:pt x="61" y="1"/>
                    <a:pt x="57" y="4"/>
                  </a:cubicBezTo>
                  <a:cubicBezTo>
                    <a:pt x="53" y="6"/>
                    <a:pt x="49" y="5"/>
                    <a:pt x="45" y="3"/>
                  </a:cubicBezTo>
                  <a:cubicBezTo>
                    <a:pt x="41" y="1"/>
                    <a:pt x="38" y="5"/>
                    <a:pt x="35" y="7"/>
                  </a:cubicBezTo>
                  <a:cubicBezTo>
                    <a:pt x="28" y="13"/>
                    <a:pt x="20" y="19"/>
                    <a:pt x="11" y="22"/>
                  </a:cubicBezTo>
                  <a:cubicBezTo>
                    <a:pt x="6" y="23"/>
                    <a:pt x="0" y="24"/>
                    <a:pt x="1" y="30"/>
                  </a:cubicBezTo>
                  <a:cubicBezTo>
                    <a:pt x="2" y="35"/>
                    <a:pt x="9" y="31"/>
                    <a:pt x="13" y="3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F53F331B-BAFE-493E-A08E-A6E7FC42A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3953" y="2271994"/>
              <a:ext cx="161708" cy="87592"/>
            </a:xfrm>
            <a:custGeom>
              <a:avLst/>
              <a:gdLst>
                <a:gd name="T0" fmla="*/ 4 w 68"/>
                <a:gd name="T1" fmla="*/ 12 h 37"/>
                <a:gd name="T2" fmla="*/ 21 w 68"/>
                <a:gd name="T3" fmla="*/ 18 h 37"/>
                <a:gd name="T4" fmla="*/ 10 w 68"/>
                <a:gd name="T5" fmla="*/ 28 h 37"/>
                <a:gd name="T6" fmla="*/ 53 w 68"/>
                <a:gd name="T7" fmla="*/ 35 h 37"/>
                <a:gd name="T8" fmla="*/ 64 w 68"/>
                <a:gd name="T9" fmla="*/ 33 h 37"/>
                <a:gd name="T10" fmla="*/ 60 w 68"/>
                <a:gd name="T11" fmla="*/ 23 h 37"/>
                <a:gd name="T12" fmla="*/ 5 w 68"/>
                <a:gd name="T13" fmla="*/ 3 h 37"/>
                <a:gd name="T14" fmla="*/ 0 w 68"/>
                <a:gd name="T15" fmla="*/ 7 h 37"/>
                <a:gd name="T16" fmla="*/ 4 w 68"/>
                <a:gd name="T17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37">
                  <a:moveTo>
                    <a:pt x="4" y="12"/>
                  </a:moveTo>
                  <a:cubicBezTo>
                    <a:pt x="9" y="15"/>
                    <a:pt x="17" y="12"/>
                    <a:pt x="21" y="18"/>
                  </a:cubicBezTo>
                  <a:cubicBezTo>
                    <a:pt x="19" y="23"/>
                    <a:pt x="11" y="19"/>
                    <a:pt x="10" y="28"/>
                  </a:cubicBezTo>
                  <a:cubicBezTo>
                    <a:pt x="26" y="22"/>
                    <a:pt x="40" y="27"/>
                    <a:pt x="53" y="35"/>
                  </a:cubicBezTo>
                  <a:cubicBezTo>
                    <a:pt x="56" y="37"/>
                    <a:pt x="61" y="36"/>
                    <a:pt x="64" y="33"/>
                  </a:cubicBezTo>
                  <a:cubicBezTo>
                    <a:pt x="68" y="27"/>
                    <a:pt x="62" y="25"/>
                    <a:pt x="60" y="23"/>
                  </a:cubicBezTo>
                  <a:cubicBezTo>
                    <a:pt x="44" y="11"/>
                    <a:pt x="27" y="0"/>
                    <a:pt x="5" y="3"/>
                  </a:cubicBezTo>
                  <a:cubicBezTo>
                    <a:pt x="2" y="3"/>
                    <a:pt x="0" y="4"/>
                    <a:pt x="0" y="7"/>
                  </a:cubicBezTo>
                  <a:cubicBezTo>
                    <a:pt x="0" y="9"/>
                    <a:pt x="2" y="11"/>
                    <a:pt x="4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2" name="Freeform 35">
              <a:extLst>
                <a:ext uri="{FF2B5EF4-FFF2-40B4-BE49-F238E27FC236}">
                  <a16:creationId xmlns:a16="http://schemas.microsoft.com/office/drawing/2014/main" id="{5D12905E-E350-47C1-98A4-2B35F3E96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375" y="4891659"/>
              <a:ext cx="227738" cy="86244"/>
            </a:xfrm>
            <a:custGeom>
              <a:avLst/>
              <a:gdLst>
                <a:gd name="T0" fmla="*/ 96 w 96"/>
                <a:gd name="T1" fmla="*/ 33 h 36"/>
                <a:gd name="T2" fmla="*/ 74 w 96"/>
                <a:gd name="T3" fmla="*/ 24 h 36"/>
                <a:gd name="T4" fmla="*/ 53 w 96"/>
                <a:gd name="T5" fmla="*/ 15 h 36"/>
                <a:gd name="T6" fmla="*/ 30 w 96"/>
                <a:gd name="T7" fmla="*/ 11 h 36"/>
                <a:gd name="T8" fmla="*/ 0 w 96"/>
                <a:gd name="T9" fmla="*/ 14 h 36"/>
                <a:gd name="T10" fmla="*/ 35 w 96"/>
                <a:gd name="T11" fmla="*/ 21 h 36"/>
                <a:gd name="T12" fmla="*/ 41 w 96"/>
                <a:gd name="T13" fmla="*/ 24 h 36"/>
                <a:gd name="T14" fmla="*/ 96 w 96"/>
                <a:gd name="T15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36">
                  <a:moveTo>
                    <a:pt x="96" y="33"/>
                  </a:moveTo>
                  <a:cubicBezTo>
                    <a:pt x="88" y="24"/>
                    <a:pt x="76" y="30"/>
                    <a:pt x="74" y="24"/>
                  </a:cubicBezTo>
                  <a:cubicBezTo>
                    <a:pt x="69" y="13"/>
                    <a:pt x="61" y="16"/>
                    <a:pt x="53" y="15"/>
                  </a:cubicBezTo>
                  <a:cubicBezTo>
                    <a:pt x="45" y="14"/>
                    <a:pt x="38" y="14"/>
                    <a:pt x="30" y="11"/>
                  </a:cubicBezTo>
                  <a:cubicBezTo>
                    <a:pt x="21" y="7"/>
                    <a:pt x="9" y="0"/>
                    <a:pt x="0" y="14"/>
                  </a:cubicBezTo>
                  <a:cubicBezTo>
                    <a:pt x="11" y="19"/>
                    <a:pt x="21" y="26"/>
                    <a:pt x="35" y="21"/>
                  </a:cubicBezTo>
                  <a:cubicBezTo>
                    <a:pt x="36" y="21"/>
                    <a:pt x="39" y="23"/>
                    <a:pt x="41" y="24"/>
                  </a:cubicBezTo>
                  <a:cubicBezTo>
                    <a:pt x="57" y="36"/>
                    <a:pt x="76" y="33"/>
                    <a:pt x="96" y="3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3" name="Freeform 36">
              <a:extLst>
                <a:ext uri="{FF2B5EF4-FFF2-40B4-BE49-F238E27FC236}">
                  <a16:creationId xmlns:a16="http://schemas.microsoft.com/office/drawing/2014/main" id="{8683BE91-9A96-4EAF-963B-7920EB649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575" y="2276037"/>
              <a:ext cx="142841" cy="83549"/>
            </a:xfrm>
            <a:custGeom>
              <a:avLst/>
              <a:gdLst>
                <a:gd name="T0" fmla="*/ 52 w 60"/>
                <a:gd name="T1" fmla="*/ 24 h 35"/>
                <a:gd name="T2" fmla="*/ 56 w 60"/>
                <a:gd name="T3" fmla="*/ 14 h 35"/>
                <a:gd name="T4" fmla="*/ 6 w 60"/>
                <a:gd name="T5" fmla="*/ 18 h 35"/>
                <a:gd name="T6" fmla="*/ 0 w 60"/>
                <a:gd name="T7" fmla="*/ 30 h 35"/>
                <a:gd name="T8" fmla="*/ 52 w 60"/>
                <a:gd name="T9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5">
                  <a:moveTo>
                    <a:pt x="52" y="24"/>
                  </a:moveTo>
                  <a:cubicBezTo>
                    <a:pt x="57" y="23"/>
                    <a:pt x="60" y="19"/>
                    <a:pt x="56" y="14"/>
                  </a:cubicBezTo>
                  <a:cubicBezTo>
                    <a:pt x="43" y="0"/>
                    <a:pt x="16" y="3"/>
                    <a:pt x="6" y="18"/>
                  </a:cubicBezTo>
                  <a:cubicBezTo>
                    <a:pt x="4" y="22"/>
                    <a:pt x="2" y="25"/>
                    <a:pt x="0" y="30"/>
                  </a:cubicBezTo>
                  <a:cubicBezTo>
                    <a:pt x="19" y="35"/>
                    <a:pt x="35" y="27"/>
                    <a:pt x="52" y="2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4" name="Freeform 37">
              <a:extLst>
                <a:ext uri="{FF2B5EF4-FFF2-40B4-BE49-F238E27FC236}">
                  <a16:creationId xmlns:a16="http://schemas.microsoft.com/office/drawing/2014/main" id="{EBBDC5F2-1456-4844-9E18-1990778C6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1389" y="3593954"/>
              <a:ext cx="145537" cy="114543"/>
            </a:xfrm>
            <a:custGeom>
              <a:avLst/>
              <a:gdLst>
                <a:gd name="T0" fmla="*/ 19 w 61"/>
                <a:gd name="T1" fmla="*/ 8 h 48"/>
                <a:gd name="T2" fmla="*/ 8 w 61"/>
                <a:gd name="T3" fmla="*/ 29 h 48"/>
                <a:gd name="T4" fmla="*/ 6 w 61"/>
                <a:gd name="T5" fmla="*/ 48 h 48"/>
                <a:gd name="T6" fmla="*/ 21 w 61"/>
                <a:gd name="T7" fmla="*/ 37 h 48"/>
                <a:gd name="T8" fmla="*/ 29 w 61"/>
                <a:gd name="T9" fmla="*/ 41 h 48"/>
                <a:gd name="T10" fmla="*/ 57 w 61"/>
                <a:gd name="T11" fmla="*/ 25 h 48"/>
                <a:gd name="T12" fmla="*/ 55 w 61"/>
                <a:gd name="T13" fmla="*/ 17 h 48"/>
                <a:gd name="T14" fmla="*/ 26 w 61"/>
                <a:gd name="T15" fmla="*/ 4 h 48"/>
                <a:gd name="T16" fmla="*/ 21 w 61"/>
                <a:gd name="T17" fmla="*/ 2 h 48"/>
                <a:gd name="T18" fmla="*/ 19 w 61"/>
                <a:gd name="T19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48">
                  <a:moveTo>
                    <a:pt x="19" y="8"/>
                  </a:moveTo>
                  <a:cubicBezTo>
                    <a:pt x="18" y="16"/>
                    <a:pt x="17" y="24"/>
                    <a:pt x="8" y="29"/>
                  </a:cubicBezTo>
                  <a:cubicBezTo>
                    <a:pt x="1" y="33"/>
                    <a:pt x="0" y="40"/>
                    <a:pt x="6" y="48"/>
                  </a:cubicBezTo>
                  <a:cubicBezTo>
                    <a:pt x="4" y="33"/>
                    <a:pt x="14" y="38"/>
                    <a:pt x="21" y="37"/>
                  </a:cubicBezTo>
                  <a:cubicBezTo>
                    <a:pt x="25" y="37"/>
                    <a:pt x="28" y="41"/>
                    <a:pt x="29" y="41"/>
                  </a:cubicBezTo>
                  <a:cubicBezTo>
                    <a:pt x="36" y="32"/>
                    <a:pt x="49" y="33"/>
                    <a:pt x="57" y="25"/>
                  </a:cubicBezTo>
                  <a:cubicBezTo>
                    <a:pt x="61" y="20"/>
                    <a:pt x="57" y="17"/>
                    <a:pt x="55" y="17"/>
                  </a:cubicBezTo>
                  <a:cubicBezTo>
                    <a:pt x="40" y="24"/>
                    <a:pt x="34" y="11"/>
                    <a:pt x="26" y="4"/>
                  </a:cubicBezTo>
                  <a:cubicBezTo>
                    <a:pt x="25" y="3"/>
                    <a:pt x="24" y="0"/>
                    <a:pt x="21" y="2"/>
                  </a:cubicBezTo>
                  <a:cubicBezTo>
                    <a:pt x="19" y="3"/>
                    <a:pt x="19" y="5"/>
                    <a:pt x="19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5" name="Freeform 38">
              <a:extLst>
                <a:ext uri="{FF2B5EF4-FFF2-40B4-BE49-F238E27FC236}">
                  <a16:creationId xmlns:a16="http://schemas.microsoft.com/office/drawing/2014/main" id="{009CEC71-A377-4FD1-81A0-CAAF8B25B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3924" y="4767682"/>
              <a:ext cx="109154" cy="111847"/>
            </a:xfrm>
            <a:custGeom>
              <a:avLst/>
              <a:gdLst>
                <a:gd name="T0" fmla="*/ 7 w 46"/>
                <a:gd name="T1" fmla="*/ 17 h 47"/>
                <a:gd name="T2" fmla="*/ 8 w 46"/>
                <a:gd name="T3" fmla="*/ 36 h 47"/>
                <a:gd name="T4" fmla="*/ 20 w 46"/>
                <a:gd name="T5" fmla="*/ 29 h 47"/>
                <a:gd name="T6" fmla="*/ 27 w 46"/>
                <a:gd name="T7" fmla="*/ 40 h 47"/>
                <a:gd name="T8" fmla="*/ 34 w 46"/>
                <a:gd name="T9" fmla="*/ 45 h 47"/>
                <a:gd name="T10" fmla="*/ 38 w 46"/>
                <a:gd name="T11" fmla="*/ 37 h 47"/>
                <a:gd name="T12" fmla="*/ 36 w 46"/>
                <a:gd name="T13" fmla="*/ 25 h 47"/>
                <a:gd name="T14" fmla="*/ 39 w 46"/>
                <a:gd name="T15" fmla="*/ 14 h 47"/>
                <a:gd name="T16" fmla="*/ 46 w 46"/>
                <a:gd name="T17" fmla="*/ 8 h 47"/>
                <a:gd name="T18" fmla="*/ 14 w 46"/>
                <a:gd name="T19" fmla="*/ 5 h 47"/>
                <a:gd name="T20" fmla="*/ 7 w 46"/>
                <a:gd name="T21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7">
                  <a:moveTo>
                    <a:pt x="7" y="17"/>
                  </a:moveTo>
                  <a:cubicBezTo>
                    <a:pt x="2" y="24"/>
                    <a:pt x="0" y="30"/>
                    <a:pt x="8" y="36"/>
                  </a:cubicBezTo>
                  <a:cubicBezTo>
                    <a:pt x="17" y="43"/>
                    <a:pt x="14" y="28"/>
                    <a:pt x="20" y="29"/>
                  </a:cubicBezTo>
                  <a:cubicBezTo>
                    <a:pt x="25" y="31"/>
                    <a:pt x="24" y="36"/>
                    <a:pt x="27" y="40"/>
                  </a:cubicBezTo>
                  <a:cubicBezTo>
                    <a:pt x="29" y="42"/>
                    <a:pt x="30" y="47"/>
                    <a:pt x="34" y="45"/>
                  </a:cubicBezTo>
                  <a:cubicBezTo>
                    <a:pt x="38" y="44"/>
                    <a:pt x="41" y="40"/>
                    <a:pt x="38" y="37"/>
                  </a:cubicBezTo>
                  <a:cubicBezTo>
                    <a:pt x="36" y="33"/>
                    <a:pt x="41" y="29"/>
                    <a:pt x="36" y="25"/>
                  </a:cubicBezTo>
                  <a:cubicBezTo>
                    <a:pt x="29" y="20"/>
                    <a:pt x="35" y="16"/>
                    <a:pt x="39" y="14"/>
                  </a:cubicBezTo>
                  <a:cubicBezTo>
                    <a:pt x="41" y="12"/>
                    <a:pt x="46" y="13"/>
                    <a:pt x="46" y="8"/>
                  </a:cubicBezTo>
                  <a:cubicBezTo>
                    <a:pt x="36" y="0"/>
                    <a:pt x="22" y="25"/>
                    <a:pt x="14" y="5"/>
                  </a:cubicBezTo>
                  <a:cubicBezTo>
                    <a:pt x="6" y="6"/>
                    <a:pt x="11" y="14"/>
                    <a:pt x="7" y="1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6" name="Freeform 39">
              <a:extLst>
                <a:ext uri="{FF2B5EF4-FFF2-40B4-BE49-F238E27FC236}">
                  <a16:creationId xmlns:a16="http://schemas.microsoft.com/office/drawing/2014/main" id="{94CFCCCB-F0AD-4DD5-AACD-6A21D8F4C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6242" y="4189577"/>
              <a:ext cx="207525" cy="88939"/>
            </a:xfrm>
            <a:custGeom>
              <a:avLst/>
              <a:gdLst>
                <a:gd name="T0" fmla="*/ 22 w 87"/>
                <a:gd name="T1" fmla="*/ 4 h 37"/>
                <a:gd name="T2" fmla="*/ 0 w 87"/>
                <a:gd name="T3" fmla="*/ 9 h 37"/>
                <a:gd name="T4" fmla="*/ 7 w 87"/>
                <a:gd name="T5" fmla="*/ 7 h 37"/>
                <a:gd name="T6" fmla="*/ 52 w 87"/>
                <a:gd name="T7" fmla="*/ 29 h 37"/>
                <a:gd name="T8" fmla="*/ 77 w 87"/>
                <a:gd name="T9" fmla="*/ 36 h 37"/>
                <a:gd name="T10" fmla="*/ 85 w 87"/>
                <a:gd name="T11" fmla="*/ 33 h 37"/>
                <a:gd name="T12" fmla="*/ 79 w 87"/>
                <a:gd name="T13" fmla="*/ 26 h 37"/>
                <a:gd name="T14" fmla="*/ 22 w 87"/>
                <a:gd name="T1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37">
                  <a:moveTo>
                    <a:pt x="22" y="4"/>
                  </a:moveTo>
                  <a:cubicBezTo>
                    <a:pt x="15" y="1"/>
                    <a:pt x="6" y="0"/>
                    <a:pt x="0" y="9"/>
                  </a:cubicBezTo>
                  <a:cubicBezTo>
                    <a:pt x="2" y="7"/>
                    <a:pt x="5" y="5"/>
                    <a:pt x="7" y="7"/>
                  </a:cubicBezTo>
                  <a:cubicBezTo>
                    <a:pt x="21" y="17"/>
                    <a:pt x="40" y="16"/>
                    <a:pt x="52" y="29"/>
                  </a:cubicBezTo>
                  <a:cubicBezTo>
                    <a:pt x="59" y="37"/>
                    <a:pt x="68" y="36"/>
                    <a:pt x="77" y="36"/>
                  </a:cubicBezTo>
                  <a:cubicBezTo>
                    <a:pt x="80" y="36"/>
                    <a:pt x="84" y="37"/>
                    <a:pt x="85" y="33"/>
                  </a:cubicBezTo>
                  <a:cubicBezTo>
                    <a:pt x="87" y="28"/>
                    <a:pt x="82" y="28"/>
                    <a:pt x="79" y="26"/>
                  </a:cubicBezTo>
                  <a:cubicBezTo>
                    <a:pt x="60" y="19"/>
                    <a:pt x="41" y="10"/>
                    <a:pt x="22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7" name="Freeform 40">
              <a:extLst>
                <a:ext uri="{FF2B5EF4-FFF2-40B4-BE49-F238E27FC236}">
                  <a16:creationId xmlns:a16="http://schemas.microsoft.com/office/drawing/2014/main" id="{E600CE24-F1DF-4CAB-BA5E-E532ABA67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4778" y="4529162"/>
              <a:ext cx="130714" cy="97025"/>
            </a:xfrm>
            <a:custGeom>
              <a:avLst/>
              <a:gdLst>
                <a:gd name="T0" fmla="*/ 46 w 55"/>
                <a:gd name="T1" fmla="*/ 10 h 41"/>
                <a:gd name="T2" fmla="*/ 34 w 55"/>
                <a:gd name="T3" fmla="*/ 6 h 41"/>
                <a:gd name="T4" fmla="*/ 22 w 55"/>
                <a:gd name="T5" fmla="*/ 14 h 41"/>
                <a:gd name="T6" fmla="*/ 0 w 55"/>
                <a:gd name="T7" fmla="*/ 27 h 41"/>
                <a:gd name="T8" fmla="*/ 24 w 55"/>
                <a:gd name="T9" fmla="*/ 36 h 41"/>
                <a:gd name="T10" fmla="*/ 34 w 55"/>
                <a:gd name="T11" fmla="*/ 41 h 41"/>
                <a:gd name="T12" fmla="*/ 36 w 55"/>
                <a:gd name="T13" fmla="*/ 34 h 41"/>
                <a:gd name="T14" fmla="*/ 38 w 55"/>
                <a:gd name="T15" fmla="*/ 29 h 41"/>
                <a:gd name="T16" fmla="*/ 46 w 55"/>
                <a:gd name="T17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41">
                  <a:moveTo>
                    <a:pt x="46" y="10"/>
                  </a:moveTo>
                  <a:cubicBezTo>
                    <a:pt x="45" y="0"/>
                    <a:pt x="40" y="2"/>
                    <a:pt x="34" y="6"/>
                  </a:cubicBezTo>
                  <a:cubicBezTo>
                    <a:pt x="30" y="9"/>
                    <a:pt x="28" y="17"/>
                    <a:pt x="22" y="14"/>
                  </a:cubicBezTo>
                  <a:cubicBezTo>
                    <a:pt x="10" y="9"/>
                    <a:pt x="7" y="18"/>
                    <a:pt x="0" y="27"/>
                  </a:cubicBezTo>
                  <a:cubicBezTo>
                    <a:pt x="14" y="22"/>
                    <a:pt x="23" y="20"/>
                    <a:pt x="24" y="36"/>
                  </a:cubicBezTo>
                  <a:cubicBezTo>
                    <a:pt x="24" y="41"/>
                    <a:pt x="30" y="41"/>
                    <a:pt x="34" y="41"/>
                  </a:cubicBezTo>
                  <a:cubicBezTo>
                    <a:pt x="41" y="40"/>
                    <a:pt x="36" y="37"/>
                    <a:pt x="36" y="34"/>
                  </a:cubicBezTo>
                  <a:cubicBezTo>
                    <a:pt x="35" y="32"/>
                    <a:pt x="36" y="30"/>
                    <a:pt x="38" y="29"/>
                  </a:cubicBezTo>
                  <a:cubicBezTo>
                    <a:pt x="55" y="28"/>
                    <a:pt x="46" y="17"/>
                    <a:pt x="46" y="1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8" name="Freeform 41">
              <a:extLst>
                <a:ext uri="{FF2B5EF4-FFF2-40B4-BE49-F238E27FC236}">
                  <a16:creationId xmlns:a16="http://schemas.microsoft.com/office/drawing/2014/main" id="{155414D5-2D4C-4EB4-832A-11F794C2A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3236" y="5793179"/>
              <a:ext cx="80854" cy="98372"/>
            </a:xfrm>
            <a:custGeom>
              <a:avLst/>
              <a:gdLst>
                <a:gd name="T0" fmla="*/ 22 w 34"/>
                <a:gd name="T1" fmla="*/ 6 h 41"/>
                <a:gd name="T2" fmla="*/ 0 w 34"/>
                <a:gd name="T3" fmla="*/ 5 h 41"/>
                <a:gd name="T4" fmla="*/ 4 w 34"/>
                <a:gd name="T5" fmla="*/ 27 h 41"/>
                <a:gd name="T6" fmla="*/ 18 w 34"/>
                <a:gd name="T7" fmla="*/ 38 h 41"/>
                <a:gd name="T8" fmla="*/ 34 w 34"/>
                <a:gd name="T9" fmla="*/ 14 h 41"/>
                <a:gd name="T10" fmla="*/ 22 w 34"/>
                <a:gd name="T1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41">
                  <a:moveTo>
                    <a:pt x="22" y="6"/>
                  </a:moveTo>
                  <a:cubicBezTo>
                    <a:pt x="14" y="12"/>
                    <a:pt x="8" y="8"/>
                    <a:pt x="0" y="5"/>
                  </a:cubicBezTo>
                  <a:cubicBezTo>
                    <a:pt x="1" y="14"/>
                    <a:pt x="3" y="20"/>
                    <a:pt x="4" y="27"/>
                  </a:cubicBezTo>
                  <a:cubicBezTo>
                    <a:pt x="4" y="34"/>
                    <a:pt x="12" y="41"/>
                    <a:pt x="18" y="38"/>
                  </a:cubicBezTo>
                  <a:cubicBezTo>
                    <a:pt x="26" y="33"/>
                    <a:pt x="34" y="25"/>
                    <a:pt x="34" y="14"/>
                  </a:cubicBezTo>
                  <a:cubicBezTo>
                    <a:pt x="34" y="6"/>
                    <a:pt x="29" y="0"/>
                    <a:pt x="22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99" name="Freeform 42">
              <a:extLst>
                <a:ext uri="{FF2B5EF4-FFF2-40B4-BE49-F238E27FC236}">
                  <a16:creationId xmlns:a16="http://schemas.microsoft.com/office/drawing/2014/main" id="{2961524B-2190-404B-AE06-4DE3CCD3A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8181" y="4316248"/>
              <a:ext cx="74116" cy="119933"/>
            </a:xfrm>
            <a:custGeom>
              <a:avLst/>
              <a:gdLst>
                <a:gd name="T0" fmla="*/ 7 w 31"/>
                <a:gd name="T1" fmla="*/ 25 h 50"/>
                <a:gd name="T2" fmla="*/ 12 w 31"/>
                <a:gd name="T3" fmla="*/ 44 h 50"/>
                <a:gd name="T4" fmla="*/ 23 w 31"/>
                <a:gd name="T5" fmla="*/ 46 h 50"/>
                <a:gd name="T6" fmla="*/ 29 w 31"/>
                <a:gd name="T7" fmla="*/ 17 h 50"/>
                <a:gd name="T8" fmla="*/ 19 w 31"/>
                <a:gd name="T9" fmla="*/ 1 h 50"/>
                <a:gd name="T10" fmla="*/ 11 w 31"/>
                <a:gd name="T11" fmla="*/ 13 h 50"/>
                <a:gd name="T12" fmla="*/ 7 w 31"/>
                <a:gd name="T13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50">
                  <a:moveTo>
                    <a:pt x="7" y="25"/>
                  </a:moveTo>
                  <a:cubicBezTo>
                    <a:pt x="0" y="33"/>
                    <a:pt x="12" y="37"/>
                    <a:pt x="12" y="44"/>
                  </a:cubicBezTo>
                  <a:cubicBezTo>
                    <a:pt x="12" y="50"/>
                    <a:pt x="19" y="45"/>
                    <a:pt x="23" y="46"/>
                  </a:cubicBezTo>
                  <a:cubicBezTo>
                    <a:pt x="22" y="36"/>
                    <a:pt x="25" y="27"/>
                    <a:pt x="29" y="17"/>
                  </a:cubicBezTo>
                  <a:cubicBezTo>
                    <a:pt x="31" y="10"/>
                    <a:pt x="29" y="2"/>
                    <a:pt x="19" y="1"/>
                  </a:cubicBezTo>
                  <a:cubicBezTo>
                    <a:pt x="8" y="0"/>
                    <a:pt x="11" y="8"/>
                    <a:pt x="11" y="13"/>
                  </a:cubicBezTo>
                  <a:cubicBezTo>
                    <a:pt x="11" y="17"/>
                    <a:pt x="11" y="21"/>
                    <a:pt x="7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0" name="Freeform 43">
              <a:extLst>
                <a:ext uri="{FF2B5EF4-FFF2-40B4-BE49-F238E27FC236}">
                  <a16:creationId xmlns:a16="http://schemas.microsoft.com/office/drawing/2014/main" id="{B22A066F-DFB4-443C-953B-5A020088C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504" y="4269084"/>
              <a:ext cx="136104" cy="61987"/>
            </a:xfrm>
            <a:custGeom>
              <a:avLst/>
              <a:gdLst>
                <a:gd name="T0" fmla="*/ 57 w 57"/>
                <a:gd name="T1" fmla="*/ 16 h 26"/>
                <a:gd name="T2" fmla="*/ 25 w 57"/>
                <a:gd name="T3" fmla="*/ 5 h 26"/>
                <a:gd name="T4" fmla="*/ 15 w 57"/>
                <a:gd name="T5" fmla="*/ 17 h 26"/>
                <a:gd name="T6" fmla="*/ 0 w 57"/>
                <a:gd name="T7" fmla="*/ 18 h 26"/>
                <a:gd name="T8" fmla="*/ 57 w 57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26">
                  <a:moveTo>
                    <a:pt x="57" y="16"/>
                  </a:moveTo>
                  <a:cubicBezTo>
                    <a:pt x="47" y="6"/>
                    <a:pt x="35" y="8"/>
                    <a:pt x="25" y="5"/>
                  </a:cubicBezTo>
                  <a:cubicBezTo>
                    <a:pt x="9" y="0"/>
                    <a:pt x="8" y="4"/>
                    <a:pt x="15" y="17"/>
                  </a:cubicBezTo>
                  <a:cubicBezTo>
                    <a:pt x="9" y="18"/>
                    <a:pt x="5" y="18"/>
                    <a:pt x="0" y="18"/>
                  </a:cubicBezTo>
                  <a:cubicBezTo>
                    <a:pt x="20" y="26"/>
                    <a:pt x="38" y="22"/>
                    <a:pt x="57" y="1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1" name="Freeform 44">
              <a:extLst>
                <a:ext uri="{FF2B5EF4-FFF2-40B4-BE49-F238E27FC236}">
                  <a16:creationId xmlns:a16="http://schemas.microsoft.com/office/drawing/2014/main" id="{6DCE3409-FD6E-47A3-A3C7-5E5872778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098" y="4533207"/>
              <a:ext cx="56597" cy="92982"/>
            </a:xfrm>
            <a:custGeom>
              <a:avLst/>
              <a:gdLst>
                <a:gd name="T0" fmla="*/ 8 w 24"/>
                <a:gd name="T1" fmla="*/ 0 h 39"/>
                <a:gd name="T2" fmla="*/ 5 w 24"/>
                <a:gd name="T3" fmla="*/ 1 h 39"/>
                <a:gd name="T4" fmla="*/ 9 w 24"/>
                <a:gd name="T5" fmla="*/ 37 h 39"/>
                <a:gd name="T6" fmla="*/ 14 w 24"/>
                <a:gd name="T7" fmla="*/ 38 h 39"/>
                <a:gd name="T8" fmla="*/ 23 w 24"/>
                <a:gd name="T9" fmla="*/ 22 h 39"/>
                <a:gd name="T10" fmla="*/ 8 w 24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9">
                  <a:moveTo>
                    <a:pt x="8" y="0"/>
                  </a:moveTo>
                  <a:cubicBezTo>
                    <a:pt x="7" y="1"/>
                    <a:pt x="6" y="1"/>
                    <a:pt x="5" y="1"/>
                  </a:cubicBezTo>
                  <a:cubicBezTo>
                    <a:pt x="0" y="5"/>
                    <a:pt x="3" y="34"/>
                    <a:pt x="9" y="37"/>
                  </a:cubicBezTo>
                  <a:cubicBezTo>
                    <a:pt x="10" y="38"/>
                    <a:pt x="12" y="39"/>
                    <a:pt x="14" y="38"/>
                  </a:cubicBezTo>
                  <a:cubicBezTo>
                    <a:pt x="21" y="34"/>
                    <a:pt x="24" y="29"/>
                    <a:pt x="23" y="22"/>
                  </a:cubicBezTo>
                  <a:cubicBezTo>
                    <a:pt x="21" y="13"/>
                    <a:pt x="16" y="6"/>
                    <a:pt x="8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DBA28D27-CB1C-4114-80DF-F9C03CBC7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0145" y="2579238"/>
              <a:ext cx="1348" cy="1347"/>
            </a:xfrm>
            <a:prstGeom prst="ellipse">
              <a:avLst/>
            </a:pr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3" name="Freeform 46">
              <a:extLst>
                <a:ext uri="{FF2B5EF4-FFF2-40B4-BE49-F238E27FC236}">
                  <a16:creationId xmlns:a16="http://schemas.microsoft.com/office/drawing/2014/main" id="{50AD8D21-3C5F-4924-B6F9-B02126CBF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796" y="2546896"/>
              <a:ext cx="99719" cy="66030"/>
            </a:xfrm>
            <a:custGeom>
              <a:avLst/>
              <a:gdLst>
                <a:gd name="T0" fmla="*/ 28 w 42"/>
                <a:gd name="T1" fmla="*/ 26 h 28"/>
                <a:gd name="T2" fmla="*/ 32 w 42"/>
                <a:gd name="T3" fmla="*/ 20 h 28"/>
                <a:gd name="T4" fmla="*/ 42 w 42"/>
                <a:gd name="T5" fmla="*/ 18 h 28"/>
                <a:gd name="T6" fmla="*/ 13 w 42"/>
                <a:gd name="T7" fmla="*/ 6 h 28"/>
                <a:gd name="T8" fmla="*/ 1 w 42"/>
                <a:gd name="T9" fmla="*/ 14 h 28"/>
                <a:gd name="T10" fmla="*/ 28 w 42"/>
                <a:gd name="T11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8">
                  <a:moveTo>
                    <a:pt x="28" y="26"/>
                  </a:moveTo>
                  <a:cubicBezTo>
                    <a:pt x="25" y="21"/>
                    <a:pt x="29" y="21"/>
                    <a:pt x="32" y="20"/>
                  </a:cubicBezTo>
                  <a:cubicBezTo>
                    <a:pt x="35" y="19"/>
                    <a:pt x="41" y="23"/>
                    <a:pt x="42" y="18"/>
                  </a:cubicBezTo>
                  <a:cubicBezTo>
                    <a:pt x="36" y="4"/>
                    <a:pt x="22" y="11"/>
                    <a:pt x="13" y="6"/>
                  </a:cubicBezTo>
                  <a:cubicBezTo>
                    <a:pt x="2" y="0"/>
                    <a:pt x="0" y="4"/>
                    <a:pt x="1" y="14"/>
                  </a:cubicBezTo>
                  <a:cubicBezTo>
                    <a:pt x="9" y="20"/>
                    <a:pt x="16" y="28"/>
                    <a:pt x="28" y="2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4" name="Freeform 47">
              <a:extLst>
                <a:ext uri="{FF2B5EF4-FFF2-40B4-BE49-F238E27FC236}">
                  <a16:creationId xmlns:a16="http://schemas.microsoft.com/office/drawing/2014/main" id="{075F4765-E37C-420A-8CBC-E093F9DA0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827" y="26088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5" name="Freeform 48">
              <a:extLst>
                <a:ext uri="{FF2B5EF4-FFF2-40B4-BE49-F238E27FC236}">
                  <a16:creationId xmlns:a16="http://schemas.microsoft.com/office/drawing/2014/main" id="{9BE35AE8-DE3F-48BA-A26E-A67F4F90E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2083" y="4409230"/>
              <a:ext cx="101068" cy="110500"/>
            </a:xfrm>
            <a:custGeom>
              <a:avLst/>
              <a:gdLst>
                <a:gd name="T0" fmla="*/ 31 w 42"/>
                <a:gd name="T1" fmla="*/ 46 h 46"/>
                <a:gd name="T2" fmla="*/ 35 w 42"/>
                <a:gd name="T3" fmla="*/ 26 h 46"/>
                <a:gd name="T4" fmla="*/ 0 w 42"/>
                <a:gd name="T5" fmla="*/ 7 h 46"/>
                <a:gd name="T6" fmla="*/ 31 w 42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46">
                  <a:moveTo>
                    <a:pt x="31" y="46"/>
                  </a:moveTo>
                  <a:cubicBezTo>
                    <a:pt x="38" y="39"/>
                    <a:pt x="42" y="31"/>
                    <a:pt x="35" y="26"/>
                  </a:cubicBezTo>
                  <a:cubicBezTo>
                    <a:pt x="24" y="18"/>
                    <a:pt x="19" y="0"/>
                    <a:pt x="0" y="7"/>
                  </a:cubicBezTo>
                  <a:cubicBezTo>
                    <a:pt x="19" y="13"/>
                    <a:pt x="21" y="33"/>
                    <a:pt x="31" y="4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6" name="Freeform 49">
              <a:extLst>
                <a:ext uri="{FF2B5EF4-FFF2-40B4-BE49-F238E27FC236}">
                  <a16:creationId xmlns:a16="http://schemas.microsoft.com/office/drawing/2014/main" id="{9FE0CF43-3EDC-40B4-B73A-E472EBAE0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2083" y="442674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7" name="Freeform 50">
              <a:extLst>
                <a:ext uri="{FF2B5EF4-FFF2-40B4-BE49-F238E27FC236}">
                  <a16:creationId xmlns:a16="http://schemas.microsoft.com/office/drawing/2014/main" id="{C5727329-682E-4C4A-87AB-098C7FD3F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89" y="2302988"/>
              <a:ext cx="79507" cy="56597"/>
            </a:xfrm>
            <a:custGeom>
              <a:avLst/>
              <a:gdLst>
                <a:gd name="T0" fmla="*/ 27 w 33"/>
                <a:gd name="T1" fmla="*/ 20 h 24"/>
                <a:gd name="T2" fmla="*/ 32 w 33"/>
                <a:gd name="T3" fmla="*/ 15 h 24"/>
                <a:gd name="T4" fmla="*/ 30 w 33"/>
                <a:gd name="T5" fmla="*/ 9 h 24"/>
                <a:gd name="T6" fmla="*/ 0 w 33"/>
                <a:gd name="T7" fmla="*/ 3 h 24"/>
                <a:gd name="T8" fmla="*/ 27 w 33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7" y="20"/>
                  </a:moveTo>
                  <a:cubicBezTo>
                    <a:pt x="30" y="19"/>
                    <a:pt x="32" y="19"/>
                    <a:pt x="32" y="15"/>
                  </a:cubicBezTo>
                  <a:cubicBezTo>
                    <a:pt x="33" y="12"/>
                    <a:pt x="32" y="8"/>
                    <a:pt x="30" y="9"/>
                  </a:cubicBezTo>
                  <a:cubicBezTo>
                    <a:pt x="19" y="12"/>
                    <a:pt x="11" y="0"/>
                    <a:pt x="0" y="3"/>
                  </a:cubicBezTo>
                  <a:cubicBezTo>
                    <a:pt x="7" y="21"/>
                    <a:pt x="12" y="24"/>
                    <a:pt x="27" y="2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8" name="Freeform 51">
              <a:extLst>
                <a:ext uri="{FF2B5EF4-FFF2-40B4-BE49-F238E27FC236}">
                  <a16:creationId xmlns:a16="http://schemas.microsoft.com/office/drawing/2014/main" id="{24F9D2AE-FE60-4234-B120-DB462E4ED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9053" y="2482213"/>
              <a:ext cx="106458" cy="43122"/>
            </a:xfrm>
            <a:custGeom>
              <a:avLst/>
              <a:gdLst>
                <a:gd name="T0" fmla="*/ 45 w 45"/>
                <a:gd name="T1" fmla="*/ 7 h 18"/>
                <a:gd name="T2" fmla="*/ 3 w 45"/>
                <a:gd name="T3" fmla="*/ 0 h 18"/>
                <a:gd name="T4" fmla="*/ 0 w 45"/>
                <a:gd name="T5" fmla="*/ 2 h 18"/>
                <a:gd name="T6" fmla="*/ 2 w 45"/>
                <a:gd name="T7" fmla="*/ 7 h 18"/>
                <a:gd name="T8" fmla="*/ 45 w 45"/>
                <a:gd name="T9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8">
                  <a:moveTo>
                    <a:pt x="45" y="7"/>
                  </a:moveTo>
                  <a:cubicBezTo>
                    <a:pt x="30" y="1"/>
                    <a:pt x="15" y="10"/>
                    <a:pt x="3" y="0"/>
                  </a:cubicBezTo>
                  <a:cubicBezTo>
                    <a:pt x="3" y="0"/>
                    <a:pt x="0" y="1"/>
                    <a:pt x="0" y="2"/>
                  </a:cubicBezTo>
                  <a:cubicBezTo>
                    <a:pt x="0" y="4"/>
                    <a:pt x="1" y="6"/>
                    <a:pt x="2" y="7"/>
                  </a:cubicBezTo>
                  <a:cubicBezTo>
                    <a:pt x="12" y="17"/>
                    <a:pt x="30" y="18"/>
                    <a:pt x="45" y="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09" name="Freeform 52">
              <a:extLst>
                <a:ext uri="{FF2B5EF4-FFF2-40B4-BE49-F238E27FC236}">
                  <a16:creationId xmlns:a16="http://schemas.microsoft.com/office/drawing/2014/main" id="{11E16366-49AC-4096-83EB-02C33AC8A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216" y="2472781"/>
              <a:ext cx="74116" cy="52554"/>
            </a:xfrm>
            <a:custGeom>
              <a:avLst/>
              <a:gdLst>
                <a:gd name="T0" fmla="*/ 16 w 31"/>
                <a:gd name="T1" fmla="*/ 2 h 22"/>
                <a:gd name="T2" fmla="*/ 1 w 31"/>
                <a:gd name="T3" fmla="*/ 10 h 22"/>
                <a:gd name="T4" fmla="*/ 13 w 31"/>
                <a:gd name="T5" fmla="*/ 15 h 22"/>
                <a:gd name="T6" fmla="*/ 22 w 31"/>
                <a:gd name="T7" fmla="*/ 19 h 22"/>
                <a:gd name="T8" fmla="*/ 30 w 31"/>
                <a:gd name="T9" fmla="*/ 10 h 22"/>
                <a:gd name="T10" fmla="*/ 16 w 31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16" y="2"/>
                  </a:moveTo>
                  <a:cubicBezTo>
                    <a:pt x="11" y="4"/>
                    <a:pt x="1" y="0"/>
                    <a:pt x="1" y="10"/>
                  </a:cubicBezTo>
                  <a:cubicBezTo>
                    <a:pt x="0" y="19"/>
                    <a:pt x="9" y="13"/>
                    <a:pt x="13" y="15"/>
                  </a:cubicBezTo>
                  <a:cubicBezTo>
                    <a:pt x="16" y="17"/>
                    <a:pt x="19" y="18"/>
                    <a:pt x="22" y="19"/>
                  </a:cubicBezTo>
                  <a:cubicBezTo>
                    <a:pt x="31" y="22"/>
                    <a:pt x="31" y="16"/>
                    <a:pt x="30" y="10"/>
                  </a:cubicBezTo>
                  <a:cubicBezTo>
                    <a:pt x="29" y="2"/>
                    <a:pt x="22" y="3"/>
                    <a:pt x="16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0" name="Freeform 53">
              <a:extLst>
                <a:ext uri="{FF2B5EF4-FFF2-40B4-BE49-F238E27FC236}">
                  <a16:creationId xmlns:a16="http://schemas.microsoft.com/office/drawing/2014/main" id="{14D6DA46-1388-4F2F-8F98-771C7DCBF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693" y="2794848"/>
              <a:ext cx="57946" cy="44469"/>
            </a:xfrm>
            <a:custGeom>
              <a:avLst/>
              <a:gdLst>
                <a:gd name="T0" fmla="*/ 12 w 24"/>
                <a:gd name="T1" fmla="*/ 18 h 19"/>
                <a:gd name="T2" fmla="*/ 23 w 24"/>
                <a:gd name="T3" fmla="*/ 9 h 19"/>
                <a:gd name="T4" fmla="*/ 11 w 24"/>
                <a:gd name="T5" fmla="*/ 0 h 19"/>
                <a:gd name="T6" fmla="*/ 0 w 24"/>
                <a:gd name="T7" fmla="*/ 11 h 19"/>
                <a:gd name="T8" fmla="*/ 12 w 24"/>
                <a:gd name="T9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12" y="18"/>
                  </a:moveTo>
                  <a:cubicBezTo>
                    <a:pt x="19" y="19"/>
                    <a:pt x="24" y="17"/>
                    <a:pt x="23" y="9"/>
                  </a:cubicBezTo>
                  <a:cubicBezTo>
                    <a:pt x="23" y="3"/>
                    <a:pt x="18" y="0"/>
                    <a:pt x="11" y="0"/>
                  </a:cubicBezTo>
                  <a:cubicBezTo>
                    <a:pt x="3" y="0"/>
                    <a:pt x="0" y="4"/>
                    <a:pt x="0" y="11"/>
                  </a:cubicBezTo>
                  <a:cubicBezTo>
                    <a:pt x="0" y="19"/>
                    <a:pt x="6" y="18"/>
                    <a:pt x="12" y="1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1" name="Freeform 54">
              <a:extLst>
                <a:ext uri="{FF2B5EF4-FFF2-40B4-BE49-F238E27FC236}">
                  <a16:creationId xmlns:a16="http://schemas.microsoft.com/office/drawing/2014/main" id="{0D9898D5-8600-49ED-9FC6-BCCC04FA7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8513" y="2665482"/>
              <a:ext cx="90287" cy="28299"/>
            </a:xfrm>
            <a:custGeom>
              <a:avLst/>
              <a:gdLst>
                <a:gd name="T0" fmla="*/ 27 w 38"/>
                <a:gd name="T1" fmla="*/ 12 h 12"/>
                <a:gd name="T2" fmla="*/ 38 w 38"/>
                <a:gd name="T3" fmla="*/ 6 h 12"/>
                <a:gd name="T4" fmla="*/ 26 w 38"/>
                <a:gd name="T5" fmla="*/ 0 h 12"/>
                <a:gd name="T6" fmla="*/ 0 w 38"/>
                <a:gd name="T7" fmla="*/ 12 h 12"/>
                <a:gd name="T8" fmla="*/ 27 w 3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27" y="12"/>
                  </a:moveTo>
                  <a:cubicBezTo>
                    <a:pt x="31" y="12"/>
                    <a:pt x="38" y="11"/>
                    <a:pt x="38" y="6"/>
                  </a:cubicBezTo>
                  <a:cubicBezTo>
                    <a:pt x="38" y="1"/>
                    <a:pt x="31" y="1"/>
                    <a:pt x="26" y="0"/>
                  </a:cubicBezTo>
                  <a:cubicBezTo>
                    <a:pt x="18" y="0"/>
                    <a:pt x="10" y="3"/>
                    <a:pt x="0" y="12"/>
                  </a:cubicBezTo>
                  <a:cubicBezTo>
                    <a:pt x="12" y="12"/>
                    <a:pt x="19" y="12"/>
                    <a:pt x="27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2" name="Freeform 55">
              <a:extLst>
                <a:ext uri="{FF2B5EF4-FFF2-40B4-BE49-F238E27FC236}">
                  <a16:creationId xmlns:a16="http://schemas.microsoft.com/office/drawing/2014/main" id="{B72B0D96-2C8D-402B-B3BF-86CF0B5B1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423" y="2340720"/>
              <a:ext cx="64683" cy="45817"/>
            </a:xfrm>
            <a:custGeom>
              <a:avLst/>
              <a:gdLst>
                <a:gd name="T0" fmla="*/ 18 w 27"/>
                <a:gd name="T1" fmla="*/ 4 h 19"/>
                <a:gd name="T2" fmla="*/ 0 w 27"/>
                <a:gd name="T3" fmla="*/ 12 h 19"/>
                <a:gd name="T4" fmla="*/ 13 w 27"/>
                <a:gd name="T5" fmla="*/ 19 h 19"/>
                <a:gd name="T6" fmla="*/ 27 w 27"/>
                <a:gd name="T7" fmla="*/ 8 h 19"/>
                <a:gd name="T8" fmla="*/ 18 w 27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9">
                  <a:moveTo>
                    <a:pt x="18" y="4"/>
                  </a:moveTo>
                  <a:cubicBezTo>
                    <a:pt x="11" y="4"/>
                    <a:pt x="1" y="2"/>
                    <a:pt x="0" y="12"/>
                  </a:cubicBezTo>
                  <a:cubicBezTo>
                    <a:pt x="0" y="17"/>
                    <a:pt x="7" y="19"/>
                    <a:pt x="13" y="19"/>
                  </a:cubicBezTo>
                  <a:cubicBezTo>
                    <a:pt x="21" y="19"/>
                    <a:pt x="27" y="16"/>
                    <a:pt x="27" y="8"/>
                  </a:cubicBezTo>
                  <a:cubicBezTo>
                    <a:pt x="27" y="0"/>
                    <a:pt x="21" y="6"/>
                    <a:pt x="18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3" name="Freeform 56">
              <a:extLst>
                <a:ext uri="{FF2B5EF4-FFF2-40B4-BE49-F238E27FC236}">
                  <a16:creationId xmlns:a16="http://schemas.microsoft.com/office/drawing/2014/main" id="{F37EB4AC-010D-4ACE-AF30-1AD5C86C1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2083" y="4483346"/>
              <a:ext cx="52555" cy="64683"/>
            </a:xfrm>
            <a:custGeom>
              <a:avLst/>
              <a:gdLst>
                <a:gd name="T0" fmla="*/ 10 w 22"/>
                <a:gd name="T1" fmla="*/ 25 h 27"/>
                <a:gd name="T2" fmla="*/ 15 w 22"/>
                <a:gd name="T3" fmla="*/ 25 h 27"/>
                <a:gd name="T4" fmla="*/ 22 w 22"/>
                <a:gd name="T5" fmla="*/ 15 h 27"/>
                <a:gd name="T6" fmla="*/ 14 w 22"/>
                <a:gd name="T7" fmla="*/ 4 h 27"/>
                <a:gd name="T8" fmla="*/ 3 w 22"/>
                <a:gd name="T9" fmla="*/ 0 h 27"/>
                <a:gd name="T10" fmla="*/ 0 w 22"/>
                <a:gd name="T11" fmla="*/ 5 h 27"/>
                <a:gd name="T12" fmla="*/ 8 w 22"/>
                <a:gd name="T13" fmla="*/ 11 h 27"/>
                <a:gd name="T14" fmla="*/ 11 w 22"/>
                <a:gd name="T15" fmla="*/ 16 h 27"/>
                <a:gd name="T16" fmla="*/ 10 w 22"/>
                <a:gd name="T17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7">
                  <a:moveTo>
                    <a:pt x="10" y="25"/>
                  </a:moveTo>
                  <a:cubicBezTo>
                    <a:pt x="11" y="26"/>
                    <a:pt x="13" y="27"/>
                    <a:pt x="15" y="25"/>
                  </a:cubicBezTo>
                  <a:cubicBezTo>
                    <a:pt x="17" y="22"/>
                    <a:pt x="20" y="18"/>
                    <a:pt x="22" y="15"/>
                  </a:cubicBezTo>
                  <a:cubicBezTo>
                    <a:pt x="19" y="11"/>
                    <a:pt x="17" y="7"/>
                    <a:pt x="14" y="4"/>
                  </a:cubicBezTo>
                  <a:cubicBezTo>
                    <a:pt x="11" y="0"/>
                    <a:pt x="8" y="0"/>
                    <a:pt x="3" y="0"/>
                  </a:cubicBezTo>
                  <a:cubicBezTo>
                    <a:pt x="0" y="0"/>
                    <a:pt x="0" y="3"/>
                    <a:pt x="0" y="5"/>
                  </a:cubicBezTo>
                  <a:cubicBezTo>
                    <a:pt x="0" y="11"/>
                    <a:pt x="3" y="12"/>
                    <a:pt x="8" y="11"/>
                  </a:cubicBezTo>
                  <a:cubicBezTo>
                    <a:pt x="12" y="10"/>
                    <a:pt x="12" y="13"/>
                    <a:pt x="11" y="16"/>
                  </a:cubicBezTo>
                  <a:cubicBezTo>
                    <a:pt x="9" y="19"/>
                    <a:pt x="4" y="21"/>
                    <a:pt x="10" y="2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4" name="Freeform 57">
              <a:extLst>
                <a:ext uri="{FF2B5EF4-FFF2-40B4-BE49-F238E27FC236}">
                  <a16:creationId xmlns:a16="http://schemas.microsoft.com/office/drawing/2014/main" id="{492A1AEB-62E2-4CFF-A7F6-A6F0D25BB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377" y="2181706"/>
              <a:ext cx="97025" cy="66030"/>
            </a:xfrm>
            <a:custGeom>
              <a:avLst/>
              <a:gdLst>
                <a:gd name="T0" fmla="*/ 41 w 41"/>
                <a:gd name="T1" fmla="*/ 8 h 28"/>
                <a:gd name="T2" fmla="*/ 0 w 41"/>
                <a:gd name="T3" fmla="*/ 20 h 28"/>
                <a:gd name="T4" fmla="*/ 41 w 41"/>
                <a:gd name="T5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41" y="8"/>
                  </a:moveTo>
                  <a:cubicBezTo>
                    <a:pt x="25" y="0"/>
                    <a:pt x="16" y="16"/>
                    <a:pt x="0" y="20"/>
                  </a:cubicBezTo>
                  <a:cubicBezTo>
                    <a:pt x="20" y="28"/>
                    <a:pt x="28" y="9"/>
                    <a:pt x="41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5" name="Freeform 58">
              <a:extLst>
                <a:ext uri="{FF2B5EF4-FFF2-40B4-BE49-F238E27FC236}">
                  <a16:creationId xmlns:a16="http://schemas.microsoft.com/office/drawing/2014/main" id="{CEF89D58-75A7-41DA-B343-D6CDD4593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7479" y="3916022"/>
              <a:ext cx="52555" cy="75464"/>
            </a:xfrm>
            <a:custGeom>
              <a:avLst/>
              <a:gdLst>
                <a:gd name="T0" fmla="*/ 0 w 22"/>
                <a:gd name="T1" fmla="*/ 12 h 32"/>
                <a:gd name="T2" fmla="*/ 8 w 22"/>
                <a:gd name="T3" fmla="*/ 19 h 32"/>
                <a:gd name="T4" fmla="*/ 9 w 22"/>
                <a:gd name="T5" fmla="*/ 30 h 32"/>
                <a:gd name="T6" fmla="*/ 19 w 22"/>
                <a:gd name="T7" fmla="*/ 21 h 32"/>
                <a:gd name="T8" fmla="*/ 15 w 22"/>
                <a:gd name="T9" fmla="*/ 7 h 32"/>
                <a:gd name="T10" fmla="*/ 0 w 22"/>
                <a:gd name="T11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0" y="12"/>
                  </a:moveTo>
                  <a:cubicBezTo>
                    <a:pt x="6" y="11"/>
                    <a:pt x="9" y="12"/>
                    <a:pt x="8" y="19"/>
                  </a:cubicBezTo>
                  <a:cubicBezTo>
                    <a:pt x="7" y="23"/>
                    <a:pt x="3" y="28"/>
                    <a:pt x="9" y="30"/>
                  </a:cubicBezTo>
                  <a:cubicBezTo>
                    <a:pt x="16" y="32"/>
                    <a:pt x="17" y="25"/>
                    <a:pt x="19" y="21"/>
                  </a:cubicBezTo>
                  <a:cubicBezTo>
                    <a:pt x="22" y="16"/>
                    <a:pt x="20" y="11"/>
                    <a:pt x="15" y="7"/>
                  </a:cubicBezTo>
                  <a:cubicBezTo>
                    <a:pt x="7" y="0"/>
                    <a:pt x="4" y="7"/>
                    <a:pt x="0" y="1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6" name="Freeform 59">
              <a:extLst>
                <a:ext uri="{FF2B5EF4-FFF2-40B4-BE49-F238E27FC236}">
                  <a16:creationId xmlns:a16="http://schemas.microsoft.com/office/drawing/2014/main" id="{B0B07B9E-078C-4432-B7CC-015DB31DB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7046" y="4151845"/>
              <a:ext cx="43122" cy="68725"/>
            </a:xfrm>
            <a:custGeom>
              <a:avLst/>
              <a:gdLst>
                <a:gd name="T0" fmla="*/ 5 w 18"/>
                <a:gd name="T1" fmla="*/ 28 h 29"/>
                <a:gd name="T2" fmla="*/ 18 w 18"/>
                <a:gd name="T3" fmla="*/ 4 h 29"/>
                <a:gd name="T4" fmla="*/ 11 w 18"/>
                <a:gd name="T5" fmla="*/ 1 h 29"/>
                <a:gd name="T6" fmla="*/ 0 w 18"/>
                <a:gd name="T7" fmla="*/ 19 h 29"/>
                <a:gd name="T8" fmla="*/ 5 w 18"/>
                <a:gd name="T9" fmla="*/ 2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9">
                  <a:moveTo>
                    <a:pt x="5" y="28"/>
                  </a:moveTo>
                  <a:cubicBezTo>
                    <a:pt x="14" y="23"/>
                    <a:pt x="14" y="13"/>
                    <a:pt x="18" y="4"/>
                  </a:cubicBezTo>
                  <a:cubicBezTo>
                    <a:pt x="18" y="0"/>
                    <a:pt x="14" y="0"/>
                    <a:pt x="11" y="1"/>
                  </a:cubicBezTo>
                  <a:cubicBezTo>
                    <a:pt x="4" y="4"/>
                    <a:pt x="0" y="11"/>
                    <a:pt x="0" y="19"/>
                  </a:cubicBezTo>
                  <a:cubicBezTo>
                    <a:pt x="0" y="23"/>
                    <a:pt x="3" y="29"/>
                    <a:pt x="5" y="2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7" name="Freeform 60">
              <a:extLst>
                <a:ext uri="{FF2B5EF4-FFF2-40B4-BE49-F238E27FC236}">
                  <a16:creationId xmlns:a16="http://schemas.microsoft.com/office/drawing/2014/main" id="{12EA38F3-D87C-4A02-B15E-EC7962EDF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7560" y="2556329"/>
              <a:ext cx="74116" cy="40426"/>
            </a:xfrm>
            <a:custGeom>
              <a:avLst/>
              <a:gdLst>
                <a:gd name="T0" fmla="*/ 23 w 31"/>
                <a:gd name="T1" fmla="*/ 4 h 17"/>
                <a:gd name="T2" fmla="*/ 0 w 31"/>
                <a:gd name="T3" fmla="*/ 8 h 17"/>
                <a:gd name="T4" fmla="*/ 19 w 31"/>
                <a:gd name="T5" fmla="*/ 15 h 17"/>
                <a:gd name="T6" fmla="*/ 30 w 31"/>
                <a:gd name="T7" fmla="*/ 11 h 17"/>
                <a:gd name="T8" fmla="*/ 23 w 31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7">
                  <a:moveTo>
                    <a:pt x="23" y="4"/>
                  </a:moveTo>
                  <a:cubicBezTo>
                    <a:pt x="15" y="0"/>
                    <a:pt x="8" y="1"/>
                    <a:pt x="0" y="8"/>
                  </a:cubicBezTo>
                  <a:cubicBezTo>
                    <a:pt x="7" y="10"/>
                    <a:pt x="13" y="13"/>
                    <a:pt x="19" y="15"/>
                  </a:cubicBezTo>
                  <a:cubicBezTo>
                    <a:pt x="23" y="16"/>
                    <a:pt x="29" y="17"/>
                    <a:pt x="30" y="11"/>
                  </a:cubicBezTo>
                  <a:cubicBezTo>
                    <a:pt x="31" y="8"/>
                    <a:pt x="27" y="6"/>
                    <a:pt x="23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8" name="Freeform 61">
              <a:extLst>
                <a:ext uri="{FF2B5EF4-FFF2-40B4-BE49-F238E27FC236}">
                  <a16:creationId xmlns:a16="http://schemas.microsoft.com/office/drawing/2014/main" id="{BACDEAB1-9CEC-4A54-88F0-9743381A0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363" y="3786656"/>
              <a:ext cx="72768" cy="59293"/>
            </a:xfrm>
            <a:custGeom>
              <a:avLst/>
              <a:gdLst>
                <a:gd name="T0" fmla="*/ 24 w 31"/>
                <a:gd name="T1" fmla="*/ 5 h 25"/>
                <a:gd name="T2" fmla="*/ 4 w 31"/>
                <a:gd name="T3" fmla="*/ 7 h 25"/>
                <a:gd name="T4" fmla="*/ 15 w 31"/>
                <a:gd name="T5" fmla="*/ 17 h 25"/>
                <a:gd name="T6" fmla="*/ 26 w 31"/>
                <a:gd name="T7" fmla="*/ 25 h 25"/>
                <a:gd name="T8" fmla="*/ 24 w 31"/>
                <a:gd name="T9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5">
                  <a:moveTo>
                    <a:pt x="24" y="5"/>
                  </a:moveTo>
                  <a:cubicBezTo>
                    <a:pt x="18" y="3"/>
                    <a:pt x="7" y="0"/>
                    <a:pt x="4" y="7"/>
                  </a:cubicBezTo>
                  <a:cubicBezTo>
                    <a:pt x="0" y="14"/>
                    <a:pt x="10" y="15"/>
                    <a:pt x="15" y="17"/>
                  </a:cubicBezTo>
                  <a:cubicBezTo>
                    <a:pt x="18" y="18"/>
                    <a:pt x="20" y="20"/>
                    <a:pt x="26" y="25"/>
                  </a:cubicBezTo>
                  <a:cubicBezTo>
                    <a:pt x="23" y="16"/>
                    <a:pt x="31" y="8"/>
                    <a:pt x="24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19" name="Freeform 62">
              <a:extLst>
                <a:ext uri="{FF2B5EF4-FFF2-40B4-BE49-F238E27FC236}">
                  <a16:creationId xmlns:a16="http://schemas.microsoft.com/office/drawing/2014/main" id="{A4A8CD52-FC67-409A-948C-C385A2803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2144" y="4275821"/>
              <a:ext cx="57946" cy="45817"/>
            </a:xfrm>
            <a:custGeom>
              <a:avLst/>
              <a:gdLst>
                <a:gd name="T0" fmla="*/ 22 w 24"/>
                <a:gd name="T1" fmla="*/ 6 h 19"/>
                <a:gd name="T2" fmla="*/ 14 w 24"/>
                <a:gd name="T3" fmla="*/ 1 h 19"/>
                <a:gd name="T4" fmla="*/ 1 w 24"/>
                <a:gd name="T5" fmla="*/ 10 h 19"/>
                <a:gd name="T6" fmla="*/ 9 w 24"/>
                <a:gd name="T7" fmla="*/ 18 h 19"/>
                <a:gd name="T8" fmla="*/ 22 w 24"/>
                <a:gd name="T9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9">
                  <a:moveTo>
                    <a:pt x="22" y="6"/>
                  </a:moveTo>
                  <a:cubicBezTo>
                    <a:pt x="24" y="0"/>
                    <a:pt x="17" y="4"/>
                    <a:pt x="14" y="1"/>
                  </a:cubicBezTo>
                  <a:cubicBezTo>
                    <a:pt x="9" y="3"/>
                    <a:pt x="2" y="2"/>
                    <a:pt x="1" y="10"/>
                  </a:cubicBezTo>
                  <a:cubicBezTo>
                    <a:pt x="0" y="15"/>
                    <a:pt x="3" y="18"/>
                    <a:pt x="9" y="18"/>
                  </a:cubicBezTo>
                  <a:cubicBezTo>
                    <a:pt x="17" y="19"/>
                    <a:pt x="19" y="11"/>
                    <a:pt x="22" y="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0" name="Freeform 63">
              <a:extLst>
                <a:ext uri="{FF2B5EF4-FFF2-40B4-BE49-F238E27FC236}">
                  <a16:creationId xmlns:a16="http://schemas.microsoft.com/office/drawing/2014/main" id="{5DBB275F-71FA-48D0-BFA3-CEE997F2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908" y="2162841"/>
              <a:ext cx="74116" cy="47164"/>
            </a:xfrm>
            <a:custGeom>
              <a:avLst/>
              <a:gdLst>
                <a:gd name="T0" fmla="*/ 31 w 31"/>
                <a:gd name="T1" fmla="*/ 16 h 20"/>
                <a:gd name="T2" fmla="*/ 0 w 31"/>
                <a:gd name="T3" fmla="*/ 19 h 20"/>
                <a:gd name="T4" fmla="*/ 31 w 31"/>
                <a:gd name="T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0">
                  <a:moveTo>
                    <a:pt x="31" y="16"/>
                  </a:moveTo>
                  <a:cubicBezTo>
                    <a:pt x="21" y="11"/>
                    <a:pt x="9" y="0"/>
                    <a:pt x="0" y="19"/>
                  </a:cubicBezTo>
                  <a:cubicBezTo>
                    <a:pt x="11" y="19"/>
                    <a:pt x="21" y="20"/>
                    <a:pt x="31" y="16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1" name="Freeform 64">
              <a:extLst>
                <a:ext uri="{FF2B5EF4-FFF2-40B4-BE49-F238E27FC236}">
                  <a16:creationId xmlns:a16="http://schemas.microsoft.com/office/drawing/2014/main" id="{C33A1C12-F809-4A1C-8A1F-0AF9E9569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89" y="2188444"/>
              <a:ext cx="68726" cy="36383"/>
            </a:xfrm>
            <a:custGeom>
              <a:avLst/>
              <a:gdLst>
                <a:gd name="T0" fmla="*/ 14 w 29"/>
                <a:gd name="T1" fmla="*/ 14 h 15"/>
                <a:gd name="T2" fmla="*/ 29 w 29"/>
                <a:gd name="T3" fmla="*/ 6 h 15"/>
                <a:gd name="T4" fmla="*/ 13 w 29"/>
                <a:gd name="T5" fmla="*/ 1 h 15"/>
                <a:gd name="T6" fmla="*/ 1 w 29"/>
                <a:gd name="T7" fmla="*/ 10 h 15"/>
                <a:gd name="T8" fmla="*/ 14 w 29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5">
                  <a:moveTo>
                    <a:pt x="14" y="14"/>
                  </a:moveTo>
                  <a:cubicBezTo>
                    <a:pt x="20" y="13"/>
                    <a:pt x="23" y="9"/>
                    <a:pt x="29" y="6"/>
                  </a:cubicBezTo>
                  <a:cubicBezTo>
                    <a:pt x="23" y="1"/>
                    <a:pt x="17" y="0"/>
                    <a:pt x="13" y="1"/>
                  </a:cubicBezTo>
                  <a:cubicBezTo>
                    <a:pt x="7" y="1"/>
                    <a:pt x="0" y="5"/>
                    <a:pt x="1" y="10"/>
                  </a:cubicBezTo>
                  <a:cubicBezTo>
                    <a:pt x="2" y="15"/>
                    <a:pt x="9" y="14"/>
                    <a:pt x="14" y="1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2" name="Freeform 65">
              <a:extLst>
                <a:ext uri="{FF2B5EF4-FFF2-40B4-BE49-F238E27FC236}">
                  <a16:creationId xmlns:a16="http://schemas.microsoft.com/office/drawing/2014/main" id="{7377C0C9-2CC7-457E-97C9-54382EA75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5252" y="3717931"/>
              <a:ext cx="43122" cy="56597"/>
            </a:xfrm>
            <a:custGeom>
              <a:avLst/>
              <a:gdLst>
                <a:gd name="T0" fmla="*/ 9 w 18"/>
                <a:gd name="T1" fmla="*/ 23 h 24"/>
                <a:gd name="T2" fmla="*/ 18 w 18"/>
                <a:gd name="T3" fmla="*/ 11 h 24"/>
                <a:gd name="T4" fmla="*/ 11 w 18"/>
                <a:gd name="T5" fmla="*/ 1 h 24"/>
                <a:gd name="T6" fmla="*/ 6 w 18"/>
                <a:gd name="T7" fmla="*/ 13 h 24"/>
                <a:gd name="T8" fmla="*/ 9 w 18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4">
                  <a:moveTo>
                    <a:pt x="9" y="23"/>
                  </a:moveTo>
                  <a:cubicBezTo>
                    <a:pt x="15" y="23"/>
                    <a:pt x="18" y="18"/>
                    <a:pt x="18" y="11"/>
                  </a:cubicBezTo>
                  <a:cubicBezTo>
                    <a:pt x="18" y="6"/>
                    <a:pt x="18" y="0"/>
                    <a:pt x="11" y="1"/>
                  </a:cubicBezTo>
                  <a:cubicBezTo>
                    <a:pt x="5" y="1"/>
                    <a:pt x="0" y="6"/>
                    <a:pt x="6" y="13"/>
                  </a:cubicBezTo>
                  <a:cubicBezTo>
                    <a:pt x="3" y="18"/>
                    <a:pt x="4" y="24"/>
                    <a:pt x="9" y="2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3" name="Freeform 66">
              <a:extLst>
                <a:ext uri="{FF2B5EF4-FFF2-40B4-BE49-F238E27FC236}">
                  <a16:creationId xmlns:a16="http://schemas.microsoft.com/office/drawing/2014/main" id="{FE2CDC0A-391C-4821-A07E-5D7EDBAD6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8120" y="3903894"/>
              <a:ext cx="59293" cy="49860"/>
            </a:xfrm>
            <a:custGeom>
              <a:avLst/>
              <a:gdLst>
                <a:gd name="T0" fmla="*/ 6 w 25"/>
                <a:gd name="T1" fmla="*/ 19 h 21"/>
                <a:gd name="T2" fmla="*/ 25 w 25"/>
                <a:gd name="T3" fmla="*/ 4 h 21"/>
                <a:gd name="T4" fmla="*/ 3 w 25"/>
                <a:gd name="T5" fmla="*/ 9 h 21"/>
                <a:gd name="T6" fmla="*/ 2 w 25"/>
                <a:gd name="T7" fmla="*/ 17 h 21"/>
                <a:gd name="T8" fmla="*/ 6 w 2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1">
                  <a:moveTo>
                    <a:pt x="6" y="19"/>
                  </a:moveTo>
                  <a:cubicBezTo>
                    <a:pt x="11" y="13"/>
                    <a:pt x="24" y="17"/>
                    <a:pt x="25" y="4"/>
                  </a:cubicBezTo>
                  <a:cubicBezTo>
                    <a:pt x="16" y="0"/>
                    <a:pt x="10" y="6"/>
                    <a:pt x="3" y="9"/>
                  </a:cubicBezTo>
                  <a:cubicBezTo>
                    <a:pt x="0" y="11"/>
                    <a:pt x="1" y="14"/>
                    <a:pt x="2" y="17"/>
                  </a:cubicBezTo>
                  <a:cubicBezTo>
                    <a:pt x="2" y="19"/>
                    <a:pt x="5" y="21"/>
                    <a:pt x="6" y="1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4" name="Freeform 67">
              <a:extLst>
                <a:ext uri="{FF2B5EF4-FFF2-40B4-BE49-F238E27FC236}">
                  <a16:creationId xmlns:a16="http://schemas.microsoft.com/office/drawing/2014/main" id="{D5E74D91-9AE5-4B17-B105-2571BBFAE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7423" y="2309726"/>
              <a:ext cx="83549" cy="33689"/>
            </a:xfrm>
            <a:custGeom>
              <a:avLst/>
              <a:gdLst>
                <a:gd name="T0" fmla="*/ 25 w 35"/>
                <a:gd name="T1" fmla="*/ 11 h 14"/>
                <a:gd name="T2" fmla="*/ 34 w 35"/>
                <a:gd name="T3" fmla="*/ 8 h 14"/>
                <a:gd name="T4" fmla="*/ 24 w 35"/>
                <a:gd name="T5" fmla="*/ 1 h 14"/>
                <a:gd name="T6" fmla="*/ 0 w 35"/>
                <a:gd name="T7" fmla="*/ 7 h 14"/>
                <a:gd name="T8" fmla="*/ 0 w 35"/>
                <a:gd name="T9" fmla="*/ 11 h 14"/>
                <a:gd name="T10" fmla="*/ 25 w 35"/>
                <a:gd name="T11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4">
                  <a:moveTo>
                    <a:pt x="25" y="11"/>
                  </a:moveTo>
                  <a:cubicBezTo>
                    <a:pt x="28" y="11"/>
                    <a:pt x="35" y="14"/>
                    <a:pt x="34" y="8"/>
                  </a:cubicBezTo>
                  <a:cubicBezTo>
                    <a:pt x="34" y="3"/>
                    <a:pt x="29" y="0"/>
                    <a:pt x="24" y="1"/>
                  </a:cubicBezTo>
                  <a:cubicBezTo>
                    <a:pt x="16" y="3"/>
                    <a:pt x="8" y="5"/>
                    <a:pt x="0" y="7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9" y="11"/>
                    <a:pt x="17" y="11"/>
                    <a:pt x="25" y="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5" name="Freeform 68">
              <a:extLst>
                <a:ext uri="{FF2B5EF4-FFF2-40B4-BE49-F238E27FC236}">
                  <a16:creationId xmlns:a16="http://schemas.microsoft.com/office/drawing/2014/main" id="{2AC01EAD-9763-4EFF-8543-58A82C46E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597" y="2214048"/>
              <a:ext cx="84897" cy="33689"/>
            </a:xfrm>
            <a:custGeom>
              <a:avLst/>
              <a:gdLst>
                <a:gd name="T0" fmla="*/ 36 w 36"/>
                <a:gd name="T1" fmla="*/ 4 h 14"/>
                <a:gd name="T2" fmla="*/ 0 w 36"/>
                <a:gd name="T3" fmla="*/ 10 h 14"/>
                <a:gd name="T4" fmla="*/ 36 w 36"/>
                <a:gd name="T5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14">
                  <a:moveTo>
                    <a:pt x="36" y="4"/>
                  </a:moveTo>
                  <a:cubicBezTo>
                    <a:pt x="22" y="2"/>
                    <a:pt x="11" y="0"/>
                    <a:pt x="0" y="10"/>
                  </a:cubicBezTo>
                  <a:cubicBezTo>
                    <a:pt x="14" y="14"/>
                    <a:pt x="23" y="9"/>
                    <a:pt x="36" y="4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6" name="Freeform 69">
              <a:extLst>
                <a:ext uri="{FF2B5EF4-FFF2-40B4-BE49-F238E27FC236}">
                  <a16:creationId xmlns:a16="http://schemas.microsoft.com/office/drawing/2014/main" id="{4A4D18CE-B3DA-4CF8-A885-7BC19B1C5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144" y="4719170"/>
              <a:ext cx="32342" cy="48512"/>
            </a:xfrm>
            <a:custGeom>
              <a:avLst/>
              <a:gdLst>
                <a:gd name="T0" fmla="*/ 5 w 14"/>
                <a:gd name="T1" fmla="*/ 0 h 20"/>
                <a:gd name="T2" fmla="*/ 1 w 14"/>
                <a:gd name="T3" fmla="*/ 10 h 20"/>
                <a:gd name="T4" fmla="*/ 7 w 14"/>
                <a:gd name="T5" fmla="*/ 20 h 20"/>
                <a:gd name="T6" fmla="*/ 14 w 14"/>
                <a:gd name="T7" fmla="*/ 11 h 20"/>
                <a:gd name="T8" fmla="*/ 5 w 1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0">
                  <a:moveTo>
                    <a:pt x="5" y="0"/>
                  </a:moveTo>
                  <a:cubicBezTo>
                    <a:pt x="0" y="0"/>
                    <a:pt x="2" y="6"/>
                    <a:pt x="1" y="10"/>
                  </a:cubicBezTo>
                  <a:cubicBezTo>
                    <a:pt x="1" y="15"/>
                    <a:pt x="2" y="20"/>
                    <a:pt x="7" y="20"/>
                  </a:cubicBezTo>
                  <a:cubicBezTo>
                    <a:pt x="11" y="20"/>
                    <a:pt x="14" y="15"/>
                    <a:pt x="14" y="11"/>
                  </a:cubicBezTo>
                  <a:cubicBezTo>
                    <a:pt x="14" y="5"/>
                    <a:pt x="10" y="1"/>
                    <a:pt x="5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7" name="Freeform 70">
              <a:extLst>
                <a:ext uri="{FF2B5EF4-FFF2-40B4-BE49-F238E27FC236}">
                  <a16:creationId xmlns:a16="http://schemas.microsoft.com/office/drawing/2014/main" id="{EB244AA6-3759-46BD-AEE7-4F4477BC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0829" y="4872792"/>
              <a:ext cx="86244" cy="52554"/>
            </a:xfrm>
            <a:custGeom>
              <a:avLst/>
              <a:gdLst>
                <a:gd name="T0" fmla="*/ 36 w 36"/>
                <a:gd name="T1" fmla="*/ 0 h 22"/>
                <a:gd name="T2" fmla="*/ 0 w 36"/>
                <a:gd name="T3" fmla="*/ 12 h 22"/>
                <a:gd name="T4" fmla="*/ 36 w 36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2">
                  <a:moveTo>
                    <a:pt x="36" y="0"/>
                  </a:moveTo>
                  <a:cubicBezTo>
                    <a:pt x="28" y="17"/>
                    <a:pt x="12" y="8"/>
                    <a:pt x="0" y="12"/>
                  </a:cubicBezTo>
                  <a:cubicBezTo>
                    <a:pt x="17" y="22"/>
                    <a:pt x="30" y="18"/>
                    <a:pt x="36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8" name="Freeform 71">
              <a:extLst>
                <a:ext uri="{FF2B5EF4-FFF2-40B4-BE49-F238E27FC236}">
                  <a16:creationId xmlns:a16="http://schemas.microsoft.com/office/drawing/2014/main" id="{F55D66D4-3865-4666-92B6-950C69B02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8674" y="4948256"/>
              <a:ext cx="64683" cy="43122"/>
            </a:xfrm>
            <a:custGeom>
              <a:avLst/>
              <a:gdLst>
                <a:gd name="T0" fmla="*/ 1 w 27"/>
                <a:gd name="T1" fmla="*/ 9 h 18"/>
                <a:gd name="T2" fmla="*/ 0 w 27"/>
                <a:gd name="T3" fmla="*/ 13 h 18"/>
                <a:gd name="T4" fmla="*/ 24 w 27"/>
                <a:gd name="T5" fmla="*/ 12 h 18"/>
                <a:gd name="T6" fmla="*/ 27 w 27"/>
                <a:gd name="T7" fmla="*/ 9 h 18"/>
                <a:gd name="T8" fmla="*/ 1 w 27"/>
                <a:gd name="T9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8">
                  <a:moveTo>
                    <a:pt x="1" y="9"/>
                  </a:moveTo>
                  <a:cubicBezTo>
                    <a:pt x="1" y="9"/>
                    <a:pt x="0" y="12"/>
                    <a:pt x="0" y="13"/>
                  </a:cubicBezTo>
                  <a:cubicBezTo>
                    <a:pt x="8" y="18"/>
                    <a:pt x="16" y="15"/>
                    <a:pt x="24" y="12"/>
                  </a:cubicBezTo>
                  <a:cubicBezTo>
                    <a:pt x="24" y="12"/>
                    <a:pt x="25" y="11"/>
                    <a:pt x="27" y="9"/>
                  </a:cubicBezTo>
                  <a:cubicBezTo>
                    <a:pt x="17" y="0"/>
                    <a:pt x="9" y="10"/>
                    <a:pt x="1" y="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29" name="Freeform 72">
              <a:extLst>
                <a:ext uri="{FF2B5EF4-FFF2-40B4-BE49-F238E27FC236}">
                  <a16:creationId xmlns:a16="http://schemas.microsoft.com/office/drawing/2014/main" id="{A1427137-1A6A-41AD-86A2-FE50A2B1B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412" y="3254368"/>
              <a:ext cx="30994" cy="43122"/>
            </a:xfrm>
            <a:custGeom>
              <a:avLst/>
              <a:gdLst>
                <a:gd name="T0" fmla="*/ 6 w 13"/>
                <a:gd name="T1" fmla="*/ 17 h 18"/>
                <a:gd name="T2" fmla="*/ 12 w 13"/>
                <a:gd name="T3" fmla="*/ 10 h 18"/>
                <a:gd name="T4" fmla="*/ 5 w 13"/>
                <a:gd name="T5" fmla="*/ 1 h 18"/>
                <a:gd name="T6" fmla="*/ 0 w 13"/>
                <a:gd name="T7" fmla="*/ 6 h 18"/>
                <a:gd name="T8" fmla="*/ 6 w 13"/>
                <a:gd name="T9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8">
                  <a:moveTo>
                    <a:pt x="6" y="17"/>
                  </a:moveTo>
                  <a:cubicBezTo>
                    <a:pt x="11" y="18"/>
                    <a:pt x="11" y="12"/>
                    <a:pt x="12" y="10"/>
                  </a:cubicBezTo>
                  <a:cubicBezTo>
                    <a:pt x="13" y="2"/>
                    <a:pt x="9" y="2"/>
                    <a:pt x="5" y="1"/>
                  </a:cubicBezTo>
                  <a:cubicBezTo>
                    <a:pt x="1" y="0"/>
                    <a:pt x="0" y="2"/>
                    <a:pt x="0" y="6"/>
                  </a:cubicBezTo>
                  <a:cubicBezTo>
                    <a:pt x="0" y="10"/>
                    <a:pt x="1" y="16"/>
                    <a:pt x="6" y="17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0" name="Freeform 73">
              <a:extLst>
                <a:ext uri="{FF2B5EF4-FFF2-40B4-BE49-F238E27FC236}">
                  <a16:creationId xmlns:a16="http://schemas.microsoft.com/office/drawing/2014/main" id="{BB9A9C37-0D0B-427C-AF6D-45893FBC7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4351" y="4733992"/>
              <a:ext cx="61987" cy="30993"/>
            </a:xfrm>
            <a:custGeom>
              <a:avLst/>
              <a:gdLst>
                <a:gd name="T0" fmla="*/ 0 w 26"/>
                <a:gd name="T1" fmla="*/ 13 h 13"/>
                <a:gd name="T2" fmla="*/ 26 w 26"/>
                <a:gd name="T3" fmla="*/ 4 h 13"/>
                <a:gd name="T4" fmla="*/ 0 w 26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3">
                  <a:moveTo>
                    <a:pt x="0" y="13"/>
                  </a:moveTo>
                  <a:cubicBezTo>
                    <a:pt x="8" y="6"/>
                    <a:pt x="18" y="11"/>
                    <a:pt x="26" y="4"/>
                  </a:cubicBezTo>
                  <a:cubicBezTo>
                    <a:pt x="5" y="0"/>
                    <a:pt x="2" y="0"/>
                    <a:pt x="0" y="13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1" name="Freeform 74">
              <a:extLst>
                <a:ext uri="{FF2B5EF4-FFF2-40B4-BE49-F238E27FC236}">
                  <a16:creationId xmlns:a16="http://schemas.microsoft.com/office/drawing/2014/main" id="{065175EF-9F89-48AD-8DC2-5FD91EB3D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7053" y="4826975"/>
              <a:ext cx="57946" cy="30993"/>
            </a:xfrm>
            <a:custGeom>
              <a:avLst/>
              <a:gdLst>
                <a:gd name="T0" fmla="*/ 2 w 24"/>
                <a:gd name="T1" fmla="*/ 5 h 13"/>
                <a:gd name="T2" fmla="*/ 10 w 24"/>
                <a:gd name="T3" fmla="*/ 9 h 13"/>
                <a:gd name="T4" fmla="*/ 24 w 24"/>
                <a:gd name="T5" fmla="*/ 13 h 13"/>
                <a:gd name="T6" fmla="*/ 12 w 24"/>
                <a:gd name="T7" fmla="*/ 2 h 13"/>
                <a:gd name="T8" fmla="*/ 2 w 24"/>
                <a:gd name="T9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3">
                  <a:moveTo>
                    <a:pt x="2" y="5"/>
                  </a:moveTo>
                  <a:cubicBezTo>
                    <a:pt x="0" y="11"/>
                    <a:pt x="7" y="8"/>
                    <a:pt x="10" y="9"/>
                  </a:cubicBezTo>
                  <a:cubicBezTo>
                    <a:pt x="14" y="10"/>
                    <a:pt x="18" y="11"/>
                    <a:pt x="24" y="13"/>
                  </a:cubicBezTo>
                  <a:cubicBezTo>
                    <a:pt x="22" y="5"/>
                    <a:pt x="17" y="3"/>
                    <a:pt x="12" y="2"/>
                  </a:cubicBezTo>
                  <a:cubicBezTo>
                    <a:pt x="8" y="1"/>
                    <a:pt x="2" y="0"/>
                    <a:pt x="2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2" name="Freeform 75">
              <a:extLst>
                <a:ext uri="{FF2B5EF4-FFF2-40B4-BE49-F238E27FC236}">
                  <a16:creationId xmlns:a16="http://schemas.microsoft.com/office/drawing/2014/main" id="{84468D9B-5DAB-4699-9718-092EEDCE1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6342" y="3321747"/>
              <a:ext cx="35036" cy="49860"/>
            </a:xfrm>
            <a:custGeom>
              <a:avLst/>
              <a:gdLst>
                <a:gd name="T0" fmla="*/ 4 w 15"/>
                <a:gd name="T1" fmla="*/ 1 h 21"/>
                <a:gd name="T2" fmla="*/ 2 w 15"/>
                <a:gd name="T3" fmla="*/ 8 h 21"/>
                <a:gd name="T4" fmla="*/ 15 w 15"/>
                <a:gd name="T5" fmla="*/ 21 h 21"/>
                <a:gd name="T6" fmla="*/ 12 w 15"/>
                <a:gd name="T7" fmla="*/ 5 h 21"/>
                <a:gd name="T8" fmla="*/ 4 w 15"/>
                <a:gd name="T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1">
                  <a:moveTo>
                    <a:pt x="4" y="1"/>
                  </a:moveTo>
                  <a:cubicBezTo>
                    <a:pt x="0" y="2"/>
                    <a:pt x="0" y="5"/>
                    <a:pt x="2" y="8"/>
                  </a:cubicBezTo>
                  <a:cubicBezTo>
                    <a:pt x="5" y="14"/>
                    <a:pt x="6" y="20"/>
                    <a:pt x="15" y="21"/>
                  </a:cubicBezTo>
                  <a:cubicBezTo>
                    <a:pt x="14" y="15"/>
                    <a:pt x="13" y="10"/>
                    <a:pt x="12" y="5"/>
                  </a:cubicBezTo>
                  <a:cubicBezTo>
                    <a:pt x="11" y="0"/>
                    <a:pt x="7" y="1"/>
                    <a:pt x="4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3" name="Freeform 76">
              <a:extLst>
                <a:ext uri="{FF2B5EF4-FFF2-40B4-BE49-F238E27FC236}">
                  <a16:creationId xmlns:a16="http://schemas.microsoft.com/office/drawing/2014/main" id="{571FA7E1-D701-41C8-9F69-B9CF727B8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1243" y="2742294"/>
              <a:ext cx="55251" cy="43122"/>
            </a:xfrm>
            <a:custGeom>
              <a:avLst/>
              <a:gdLst>
                <a:gd name="T0" fmla="*/ 2 w 23"/>
                <a:gd name="T1" fmla="*/ 8 h 18"/>
                <a:gd name="T2" fmla="*/ 5 w 23"/>
                <a:gd name="T3" fmla="*/ 15 h 18"/>
                <a:gd name="T4" fmla="*/ 23 w 23"/>
                <a:gd name="T5" fmla="*/ 5 h 18"/>
                <a:gd name="T6" fmla="*/ 2 w 23"/>
                <a:gd name="T7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8">
                  <a:moveTo>
                    <a:pt x="2" y="8"/>
                  </a:moveTo>
                  <a:cubicBezTo>
                    <a:pt x="0" y="10"/>
                    <a:pt x="2" y="14"/>
                    <a:pt x="5" y="15"/>
                  </a:cubicBezTo>
                  <a:cubicBezTo>
                    <a:pt x="13" y="18"/>
                    <a:pt x="17" y="12"/>
                    <a:pt x="23" y="5"/>
                  </a:cubicBezTo>
                  <a:cubicBezTo>
                    <a:pt x="14" y="5"/>
                    <a:pt x="7" y="0"/>
                    <a:pt x="2" y="8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4" name="Freeform 77">
              <a:extLst>
                <a:ext uri="{FF2B5EF4-FFF2-40B4-BE49-F238E27FC236}">
                  <a16:creationId xmlns:a16="http://schemas.microsoft.com/office/drawing/2014/main" id="{26B2D019-8ED5-43CF-898B-30F5D02AF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0308" y="4963078"/>
              <a:ext cx="53903" cy="25603"/>
            </a:xfrm>
            <a:custGeom>
              <a:avLst/>
              <a:gdLst>
                <a:gd name="T0" fmla="*/ 0 w 23"/>
                <a:gd name="T1" fmla="*/ 5 h 11"/>
                <a:gd name="T2" fmla="*/ 23 w 23"/>
                <a:gd name="T3" fmla="*/ 5 h 11"/>
                <a:gd name="T4" fmla="*/ 0 w 23"/>
                <a:gd name="T5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1">
                  <a:moveTo>
                    <a:pt x="0" y="5"/>
                  </a:moveTo>
                  <a:cubicBezTo>
                    <a:pt x="8" y="11"/>
                    <a:pt x="15" y="8"/>
                    <a:pt x="23" y="5"/>
                  </a:cubicBezTo>
                  <a:cubicBezTo>
                    <a:pt x="9" y="0"/>
                    <a:pt x="9" y="0"/>
                    <a:pt x="0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5" name="Freeform 78">
              <a:extLst>
                <a:ext uri="{FF2B5EF4-FFF2-40B4-BE49-F238E27FC236}">
                  <a16:creationId xmlns:a16="http://schemas.microsoft.com/office/drawing/2014/main" id="{EB586C61-5D6C-4B09-94AF-2D08D874C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723" y="3006416"/>
              <a:ext cx="43122" cy="36383"/>
            </a:xfrm>
            <a:custGeom>
              <a:avLst/>
              <a:gdLst>
                <a:gd name="T0" fmla="*/ 0 w 18"/>
                <a:gd name="T1" fmla="*/ 11 h 15"/>
                <a:gd name="T2" fmla="*/ 17 w 18"/>
                <a:gd name="T3" fmla="*/ 6 h 15"/>
                <a:gd name="T4" fmla="*/ 16 w 18"/>
                <a:gd name="T5" fmla="*/ 1 h 15"/>
                <a:gd name="T6" fmla="*/ 0 w 18"/>
                <a:gd name="T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5">
                  <a:moveTo>
                    <a:pt x="0" y="11"/>
                  </a:moveTo>
                  <a:cubicBezTo>
                    <a:pt x="8" y="15"/>
                    <a:pt x="13" y="11"/>
                    <a:pt x="17" y="6"/>
                  </a:cubicBezTo>
                  <a:cubicBezTo>
                    <a:pt x="18" y="4"/>
                    <a:pt x="18" y="2"/>
                    <a:pt x="16" y="1"/>
                  </a:cubicBezTo>
                  <a:cubicBezTo>
                    <a:pt x="8" y="0"/>
                    <a:pt x="4" y="3"/>
                    <a:pt x="0" y="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6" name="Freeform 79">
              <a:extLst>
                <a:ext uri="{FF2B5EF4-FFF2-40B4-BE49-F238E27FC236}">
                  <a16:creationId xmlns:a16="http://schemas.microsoft.com/office/drawing/2014/main" id="{8C743159-3AA3-4FF8-8BBB-F25C0A37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8367" y="5640904"/>
              <a:ext cx="44471" cy="49860"/>
            </a:xfrm>
            <a:custGeom>
              <a:avLst/>
              <a:gdLst>
                <a:gd name="T0" fmla="*/ 17 w 19"/>
                <a:gd name="T1" fmla="*/ 21 h 21"/>
                <a:gd name="T2" fmla="*/ 11 w 19"/>
                <a:gd name="T3" fmla="*/ 4 h 21"/>
                <a:gd name="T4" fmla="*/ 3 w 19"/>
                <a:gd name="T5" fmla="*/ 2 h 21"/>
                <a:gd name="T6" fmla="*/ 4 w 19"/>
                <a:gd name="T7" fmla="*/ 9 h 21"/>
                <a:gd name="T8" fmla="*/ 17 w 19"/>
                <a:gd name="T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1">
                  <a:moveTo>
                    <a:pt x="17" y="21"/>
                  </a:moveTo>
                  <a:cubicBezTo>
                    <a:pt x="19" y="14"/>
                    <a:pt x="13" y="9"/>
                    <a:pt x="11" y="4"/>
                  </a:cubicBezTo>
                  <a:cubicBezTo>
                    <a:pt x="9" y="0"/>
                    <a:pt x="6" y="0"/>
                    <a:pt x="3" y="2"/>
                  </a:cubicBezTo>
                  <a:cubicBezTo>
                    <a:pt x="0" y="4"/>
                    <a:pt x="2" y="7"/>
                    <a:pt x="4" y="9"/>
                  </a:cubicBezTo>
                  <a:cubicBezTo>
                    <a:pt x="8" y="13"/>
                    <a:pt x="12" y="17"/>
                    <a:pt x="17" y="2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7" name="Freeform 80">
              <a:extLst>
                <a:ext uri="{FF2B5EF4-FFF2-40B4-BE49-F238E27FC236}">
                  <a16:creationId xmlns:a16="http://schemas.microsoft.com/office/drawing/2014/main" id="{A068D5E7-C571-4536-80DC-8C2ED351B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421" y="2992941"/>
              <a:ext cx="66032" cy="22908"/>
            </a:xfrm>
            <a:custGeom>
              <a:avLst/>
              <a:gdLst>
                <a:gd name="T0" fmla="*/ 0 w 28"/>
                <a:gd name="T1" fmla="*/ 2 h 10"/>
                <a:gd name="T2" fmla="*/ 28 w 28"/>
                <a:gd name="T3" fmla="*/ 6 h 10"/>
                <a:gd name="T4" fmla="*/ 0 w 28"/>
                <a:gd name="T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0">
                  <a:moveTo>
                    <a:pt x="0" y="2"/>
                  </a:moveTo>
                  <a:cubicBezTo>
                    <a:pt x="9" y="10"/>
                    <a:pt x="16" y="7"/>
                    <a:pt x="28" y="6"/>
                  </a:cubicBezTo>
                  <a:cubicBezTo>
                    <a:pt x="17" y="0"/>
                    <a:pt x="9" y="1"/>
                    <a:pt x="0" y="2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8" name="Freeform 81">
              <a:extLst>
                <a:ext uri="{FF2B5EF4-FFF2-40B4-BE49-F238E27FC236}">
                  <a16:creationId xmlns:a16="http://schemas.microsoft.com/office/drawing/2014/main" id="{8669FFFF-1FF5-40B7-9FF7-B3BFA2DB0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023" y="3455155"/>
              <a:ext cx="59293" cy="26951"/>
            </a:xfrm>
            <a:custGeom>
              <a:avLst/>
              <a:gdLst>
                <a:gd name="T0" fmla="*/ 25 w 25"/>
                <a:gd name="T1" fmla="*/ 9 h 11"/>
                <a:gd name="T2" fmla="*/ 0 w 25"/>
                <a:gd name="T3" fmla="*/ 0 h 11"/>
                <a:gd name="T4" fmla="*/ 25 w 25"/>
                <a:gd name="T5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1">
                  <a:moveTo>
                    <a:pt x="25" y="9"/>
                  </a:moveTo>
                  <a:cubicBezTo>
                    <a:pt x="17" y="4"/>
                    <a:pt x="10" y="2"/>
                    <a:pt x="0" y="0"/>
                  </a:cubicBezTo>
                  <a:cubicBezTo>
                    <a:pt x="13" y="11"/>
                    <a:pt x="13" y="11"/>
                    <a:pt x="25" y="9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39" name="Freeform 82">
              <a:extLst>
                <a:ext uri="{FF2B5EF4-FFF2-40B4-BE49-F238E27FC236}">
                  <a16:creationId xmlns:a16="http://schemas.microsoft.com/office/drawing/2014/main" id="{8CD3D135-E012-48D2-8EF9-5060968E4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344" y="2355542"/>
              <a:ext cx="55251" cy="28299"/>
            </a:xfrm>
            <a:custGeom>
              <a:avLst/>
              <a:gdLst>
                <a:gd name="T0" fmla="*/ 23 w 23"/>
                <a:gd name="T1" fmla="*/ 5 h 12"/>
                <a:gd name="T2" fmla="*/ 0 w 23"/>
                <a:gd name="T3" fmla="*/ 9 h 12"/>
                <a:gd name="T4" fmla="*/ 23 w 23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2">
                  <a:moveTo>
                    <a:pt x="23" y="5"/>
                  </a:moveTo>
                  <a:cubicBezTo>
                    <a:pt x="16" y="6"/>
                    <a:pt x="8" y="0"/>
                    <a:pt x="0" y="9"/>
                  </a:cubicBezTo>
                  <a:cubicBezTo>
                    <a:pt x="9" y="10"/>
                    <a:pt x="17" y="12"/>
                    <a:pt x="23" y="5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40" name="Freeform 83">
              <a:extLst>
                <a:ext uri="{FF2B5EF4-FFF2-40B4-BE49-F238E27FC236}">
                  <a16:creationId xmlns:a16="http://schemas.microsoft.com/office/drawing/2014/main" id="{C5501F24-406B-48A2-87C3-96E4748AE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216" y="2362281"/>
              <a:ext cx="35036" cy="36383"/>
            </a:xfrm>
            <a:custGeom>
              <a:avLst/>
              <a:gdLst>
                <a:gd name="T0" fmla="*/ 15 w 15"/>
                <a:gd name="T1" fmla="*/ 11 h 15"/>
                <a:gd name="T2" fmla="*/ 3 w 15"/>
                <a:gd name="T3" fmla="*/ 1 h 15"/>
                <a:gd name="T4" fmla="*/ 1 w 15"/>
                <a:gd name="T5" fmla="*/ 7 h 15"/>
                <a:gd name="T6" fmla="*/ 15 w 15"/>
                <a:gd name="T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15" y="11"/>
                  </a:moveTo>
                  <a:cubicBezTo>
                    <a:pt x="12" y="6"/>
                    <a:pt x="10" y="0"/>
                    <a:pt x="3" y="1"/>
                  </a:cubicBezTo>
                  <a:cubicBezTo>
                    <a:pt x="0" y="2"/>
                    <a:pt x="0" y="4"/>
                    <a:pt x="1" y="7"/>
                  </a:cubicBezTo>
                  <a:cubicBezTo>
                    <a:pt x="4" y="13"/>
                    <a:pt x="8" y="15"/>
                    <a:pt x="15" y="1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41" name="Freeform 84">
              <a:extLst>
                <a:ext uri="{FF2B5EF4-FFF2-40B4-BE49-F238E27FC236}">
                  <a16:creationId xmlns:a16="http://schemas.microsoft.com/office/drawing/2014/main" id="{6A3CEA90-486A-44AF-A1D0-F6A3F31E9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055" y="27369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96" name="Freeform 85">
              <a:extLst>
                <a:ext uri="{FF2B5EF4-FFF2-40B4-BE49-F238E27FC236}">
                  <a16:creationId xmlns:a16="http://schemas.microsoft.com/office/drawing/2014/main" id="{79A99FB0-FE7E-4B28-B9F9-CA9869253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628" y="2715343"/>
              <a:ext cx="40426" cy="26951"/>
            </a:xfrm>
            <a:custGeom>
              <a:avLst/>
              <a:gdLst>
                <a:gd name="T0" fmla="*/ 2 w 17"/>
                <a:gd name="T1" fmla="*/ 0 h 11"/>
                <a:gd name="T2" fmla="*/ 0 w 17"/>
                <a:gd name="T3" fmla="*/ 3 h 11"/>
                <a:gd name="T4" fmla="*/ 14 w 17"/>
                <a:gd name="T5" fmla="*/ 9 h 11"/>
                <a:gd name="T6" fmla="*/ 17 w 17"/>
                <a:gd name="T7" fmla="*/ 9 h 11"/>
                <a:gd name="T8" fmla="*/ 2 w 1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2" y="0"/>
                  </a:moveTo>
                  <a:cubicBezTo>
                    <a:pt x="1" y="0"/>
                    <a:pt x="0" y="0"/>
                    <a:pt x="0" y="3"/>
                  </a:cubicBezTo>
                  <a:cubicBezTo>
                    <a:pt x="2" y="11"/>
                    <a:pt x="9" y="9"/>
                    <a:pt x="14" y="9"/>
                  </a:cubicBezTo>
                  <a:cubicBezTo>
                    <a:pt x="15" y="9"/>
                    <a:pt x="16" y="9"/>
                    <a:pt x="17" y="9"/>
                  </a:cubicBezTo>
                  <a:cubicBezTo>
                    <a:pt x="15" y="1"/>
                    <a:pt x="9" y="0"/>
                    <a:pt x="2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97" name="Freeform 86">
              <a:extLst>
                <a:ext uri="{FF2B5EF4-FFF2-40B4-BE49-F238E27FC236}">
                  <a16:creationId xmlns:a16="http://schemas.microsoft.com/office/drawing/2014/main" id="{3FBF5257-14BD-46C7-9DD7-33382246F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5205" y="4963078"/>
              <a:ext cx="74116" cy="49860"/>
            </a:xfrm>
            <a:custGeom>
              <a:avLst/>
              <a:gdLst>
                <a:gd name="T0" fmla="*/ 31 w 31"/>
                <a:gd name="T1" fmla="*/ 0 h 21"/>
                <a:gd name="T2" fmla="*/ 13 w 31"/>
                <a:gd name="T3" fmla="*/ 8 h 21"/>
                <a:gd name="T4" fmla="*/ 0 w 31"/>
                <a:gd name="T5" fmla="*/ 16 h 21"/>
                <a:gd name="T6" fmla="*/ 3 w 31"/>
                <a:gd name="T7" fmla="*/ 21 h 21"/>
                <a:gd name="T8" fmla="*/ 15 w 31"/>
                <a:gd name="T9" fmla="*/ 11 h 21"/>
                <a:gd name="T10" fmla="*/ 15 w 31"/>
                <a:gd name="T11" fmla="*/ 9 h 21"/>
                <a:gd name="T12" fmla="*/ 31 w 31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1">
                  <a:moveTo>
                    <a:pt x="31" y="0"/>
                  </a:moveTo>
                  <a:cubicBezTo>
                    <a:pt x="23" y="5"/>
                    <a:pt x="16" y="0"/>
                    <a:pt x="13" y="8"/>
                  </a:cubicBezTo>
                  <a:cubicBezTo>
                    <a:pt x="8" y="10"/>
                    <a:pt x="1" y="8"/>
                    <a:pt x="0" y="16"/>
                  </a:cubicBezTo>
                  <a:cubicBezTo>
                    <a:pt x="0" y="18"/>
                    <a:pt x="0" y="21"/>
                    <a:pt x="3" y="21"/>
                  </a:cubicBezTo>
                  <a:cubicBezTo>
                    <a:pt x="10" y="21"/>
                    <a:pt x="12" y="15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20" y="8"/>
                    <a:pt x="27" y="11"/>
                    <a:pt x="31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98" name="Freeform 87">
              <a:extLst>
                <a:ext uri="{FF2B5EF4-FFF2-40B4-BE49-F238E27FC236}">
                  <a16:creationId xmlns:a16="http://schemas.microsoft.com/office/drawing/2014/main" id="{66E22F91-626F-462F-B554-E9A570B77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54" y="2773287"/>
              <a:ext cx="2695" cy="4042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99" name="Freeform 88">
              <a:extLst>
                <a:ext uri="{FF2B5EF4-FFF2-40B4-BE49-F238E27FC236}">
                  <a16:creationId xmlns:a16="http://schemas.microsoft.com/office/drawing/2014/main" id="{5FC53BA8-9CB7-4FC9-BADB-E51436B0A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54" y="2770593"/>
              <a:ext cx="0" cy="2695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200" name="Freeform 89">
              <a:extLst>
                <a:ext uri="{FF2B5EF4-FFF2-40B4-BE49-F238E27FC236}">
                  <a16:creationId xmlns:a16="http://schemas.microsoft.com/office/drawing/2014/main" id="{332711B9-98C8-4607-A9DB-34C276914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618" y="3438984"/>
              <a:ext cx="4043" cy="4042"/>
            </a:xfrm>
            <a:custGeom>
              <a:avLst/>
              <a:gdLst>
                <a:gd name="T0" fmla="*/ 0 w 2"/>
                <a:gd name="T1" fmla="*/ 0 h 2"/>
                <a:gd name="T2" fmla="*/ 1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4763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E8F764A-D225-4C91-9E39-4570F235F2EB}"/>
              </a:ext>
            </a:extLst>
          </p:cNvPr>
          <p:cNvGrpSpPr/>
          <p:nvPr/>
        </p:nvGrpSpPr>
        <p:grpSpPr>
          <a:xfrm flipH="1">
            <a:off x="9404215" y="3358255"/>
            <a:ext cx="1755058" cy="728285"/>
            <a:chOff x="663678" y="1186617"/>
            <a:chExt cx="1755058" cy="728285"/>
          </a:xfrm>
        </p:grpSpPr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A97DB7EB-5075-432B-BA91-9ADC16B9173B}"/>
                </a:ext>
              </a:extLst>
            </p:cNvPr>
            <p:cNvSpPr/>
            <p:nvPr/>
          </p:nvSpPr>
          <p:spPr>
            <a:xfrm>
              <a:off x="663678" y="1186622"/>
              <a:ext cx="1755058" cy="728280"/>
            </a:xfrm>
            <a:prstGeom prst="roundRect">
              <a:avLst>
                <a:gd name="adj" fmla="val 654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r="18900000" sy="23000" kx="-12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149" name="Rectangle: Top Corners Rounded 148">
              <a:extLst>
                <a:ext uri="{FF2B5EF4-FFF2-40B4-BE49-F238E27FC236}">
                  <a16:creationId xmlns:a16="http://schemas.microsoft.com/office/drawing/2014/main" id="{B71E9294-7004-4393-8370-EB83453F43C9}"/>
                </a:ext>
              </a:extLst>
            </p:cNvPr>
            <p:cNvSpPr/>
            <p:nvPr/>
          </p:nvSpPr>
          <p:spPr>
            <a:xfrm rot="16200000">
              <a:off x="324886" y="1525409"/>
              <a:ext cx="728281" cy="506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Light" panose="020B05020300000000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32EEFFF-6DBE-4C23-8D33-36D78ACCA384}"/>
              </a:ext>
            </a:extLst>
          </p:cNvPr>
          <p:cNvGrpSpPr/>
          <p:nvPr/>
        </p:nvGrpSpPr>
        <p:grpSpPr>
          <a:xfrm>
            <a:off x="8820062" y="3359300"/>
            <a:ext cx="2235969" cy="553100"/>
            <a:chOff x="8820062" y="3010773"/>
            <a:chExt cx="2235969" cy="55310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B2810C41-0342-4DFE-9C01-02A77577F4DD}"/>
                </a:ext>
              </a:extLst>
            </p:cNvPr>
            <p:cNvSpPr txBox="1"/>
            <p:nvPr/>
          </p:nvSpPr>
          <p:spPr>
            <a:xfrm>
              <a:off x="9066041" y="3010773"/>
              <a:ext cx="1989990" cy="55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Light" panose="020B0502030000000004" pitchFamily="34" charset="0"/>
                </a:defRPr>
              </a:lvl1pPr>
            </a:lstStyle>
            <a:p>
              <a:pPr algn="l"/>
              <a:r>
                <a:rPr lang="en-US" dirty="0"/>
                <a:t>Asian consumers are key to our future demand</a:t>
              </a:r>
            </a:p>
          </p:txBody>
        </p:sp>
        <p:sp>
          <p:nvSpPr>
            <p:cNvPr id="168" name="Freeform 34">
              <a:extLst>
                <a:ext uri="{FF2B5EF4-FFF2-40B4-BE49-F238E27FC236}">
                  <a16:creationId xmlns:a16="http://schemas.microsoft.com/office/drawing/2014/main" id="{9A9DE434-7925-40DA-A5E1-414F5A732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20062" y="3175569"/>
              <a:ext cx="271463" cy="279400"/>
            </a:xfrm>
            <a:custGeom>
              <a:avLst/>
              <a:gdLst>
                <a:gd name="T0" fmla="*/ 94 w 188"/>
                <a:gd name="T1" fmla="*/ 96 h 192"/>
                <a:gd name="T2" fmla="*/ 188 w 188"/>
                <a:gd name="T3" fmla="*/ 48 h 192"/>
                <a:gd name="T4" fmla="*/ 94 w 188"/>
                <a:gd name="T5" fmla="*/ 0 h 192"/>
                <a:gd name="T6" fmla="*/ 0 w 188"/>
                <a:gd name="T7" fmla="*/ 48 h 192"/>
                <a:gd name="T8" fmla="*/ 94 w 188"/>
                <a:gd name="T9" fmla="*/ 96 h 192"/>
                <a:gd name="T10" fmla="*/ 94 w 188"/>
                <a:gd name="T11" fmla="*/ 8 h 192"/>
                <a:gd name="T12" fmla="*/ 180 w 188"/>
                <a:gd name="T13" fmla="*/ 48 h 192"/>
                <a:gd name="T14" fmla="*/ 94 w 188"/>
                <a:gd name="T15" fmla="*/ 88 h 192"/>
                <a:gd name="T16" fmla="*/ 8 w 188"/>
                <a:gd name="T17" fmla="*/ 48 h 192"/>
                <a:gd name="T18" fmla="*/ 94 w 188"/>
                <a:gd name="T19" fmla="*/ 8 h 192"/>
                <a:gd name="T20" fmla="*/ 94 w 188"/>
                <a:gd name="T21" fmla="*/ 120 h 192"/>
                <a:gd name="T22" fmla="*/ 8 w 188"/>
                <a:gd name="T23" fmla="*/ 80 h 192"/>
                <a:gd name="T24" fmla="*/ 0 w 188"/>
                <a:gd name="T25" fmla="*/ 80 h 192"/>
                <a:gd name="T26" fmla="*/ 94 w 188"/>
                <a:gd name="T27" fmla="*/ 128 h 192"/>
                <a:gd name="T28" fmla="*/ 188 w 188"/>
                <a:gd name="T29" fmla="*/ 80 h 192"/>
                <a:gd name="T30" fmla="*/ 180 w 188"/>
                <a:gd name="T31" fmla="*/ 80 h 192"/>
                <a:gd name="T32" fmla="*/ 94 w 188"/>
                <a:gd name="T33" fmla="*/ 120 h 192"/>
                <a:gd name="T34" fmla="*/ 94 w 188"/>
                <a:gd name="T35" fmla="*/ 152 h 192"/>
                <a:gd name="T36" fmla="*/ 8 w 188"/>
                <a:gd name="T37" fmla="*/ 112 h 192"/>
                <a:gd name="T38" fmla="*/ 0 w 188"/>
                <a:gd name="T39" fmla="*/ 112 h 192"/>
                <a:gd name="T40" fmla="*/ 94 w 188"/>
                <a:gd name="T41" fmla="*/ 160 h 192"/>
                <a:gd name="T42" fmla="*/ 188 w 188"/>
                <a:gd name="T43" fmla="*/ 112 h 192"/>
                <a:gd name="T44" fmla="*/ 180 w 188"/>
                <a:gd name="T45" fmla="*/ 112 h 192"/>
                <a:gd name="T46" fmla="*/ 94 w 188"/>
                <a:gd name="T47" fmla="*/ 152 h 192"/>
                <a:gd name="T48" fmla="*/ 94 w 188"/>
                <a:gd name="T49" fmla="*/ 184 h 192"/>
                <a:gd name="T50" fmla="*/ 8 w 188"/>
                <a:gd name="T51" fmla="*/ 144 h 192"/>
                <a:gd name="T52" fmla="*/ 0 w 188"/>
                <a:gd name="T53" fmla="*/ 144 h 192"/>
                <a:gd name="T54" fmla="*/ 94 w 188"/>
                <a:gd name="T55" fmla="*/ 192 h 192"/>
                <a:gd name="T56" fmla="*/ 188 w 188"/>
                <a:gd name="T57" fmla="*/ 144 h 192"/>
                <a:gd name="T58" fmla="*/ 180 w 188"/>
                <a:gd name="T59" fmla="*/ 144 h 192"/>
                <a:gd name="T60" fmla="*/ 94 w 188"/>
                <a:gd name="T61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92">
                  <a:moveTo>
                    <a:pt x="94" y="96"/>
                  </a:moveTo>
                  <a:cubicBezTo>
                    <a:pt x="147" y="96"/>
                    <a:pt x="188" y="75"/>
                    <a:pt x="188" y="48"/>
                  </a:cubicBezTo>
                  <a:cubicBezTo>
                    <a:pt x="188" y="21"/>
                    <a:pt x="147" y="0"/>
                    <a:pt x="94" y="0"/>
                  </a:cubicBezTo>
                  <a:cubicBezTo>
                    <a:pt x="41" y="0"/>
                    <a:pt x="0" y="21"/>
                    <a:pt x="0" y="48"/>
                  </a:cubicBezTo>
                  <a:cubicBezTo>
                    <a:pt x="0" y="75"/>
                    <a:pt x="41" y="96"/>
                    <a:pt x="94" y="96"/>
                  </a:cubicBezTo>
                  <a:close/>
                  <a:moveTo>
                    <a:pt x="94" y="8"/>
                  </a:moveTo>
                  <a:cubicBezTo>
                    <a:pt x="141" y="8"/>
                    <a:pt x="180" y="26"/>
                    <a:pt x="180" y="48"/>
                  </a:cubicBezTo>
                  <a:cubicBezTo>
                    <a:pt x="180" y="70"/>
                    <a:pt x="141" y="88"/>
                    <a:pt x="94" y="88"/>
                  </a:cubicBezTo>
                  <a:cubicBezTo>
                    <a:pt x="47" y="88"/>
                    <a:pt x="8" y="70"/>
                    <a:pt x="8" y="48"/>
                  </a:cubicBezTo>
                  <a:cubicBezTo>
                    <a:pt x="8" y="26"/>
                    <a:pt x="47" y="8"/>
                    <a:pt x="94" y="8"/>
                  </a:cubicBezTo>
                  <a:close/>
                  <a:moveTo>
                    <a:pt x="94" y="120"/>
                  </a:moveTo>
                  <a:cubicBezTo>
                    <a:pt x="47" y="120"/>
                    <a:pt x="8" y="102"/>
                    <a:pt x="8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107"/>
                    <a:pt x="41" y="128"/>
                    <a:pt x="94" y="128"/>
                  </a:cubicBezTo>
                  <a:cubicBezTo>
                    <a:pt x="147" y="128"/>
                    <a:pt x="188" y="107"/>
                    <a:pt x="188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102"/>
                    <a:pt x="141" y="120"/>
                    <a:pt x="94" y="120"/>
                  </a:cubicBezTo>
                  <a:close/>
                  <a:moveTo>
                    <a:pt x="94" y="152"/>
                  </a:moveTo>
                  <a:cubicBezTo>
                    <a:pt x="47" y="152"/>
                    <a:pt x="8" y="134"/>
                    <a:pt x="8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39"/>
                    <a:pt x="41" y="160"/>
                    <a:pt x="94" y="160"/>
                  </a:cubicBezTo>
                  <a:cubicBezTo>
                    <a:pt x="147" y="160"/>
                    <a:pt x="188" y="139"/>
                    <a:pt x="188" y="112"/>
                  </a:cubicBezTo>
                  <a:cubicBezTo>
                    <a:pt x="180" y="112"/>
                    <a:pt x="180" y="112"/>
                    <a:pt x="180" y="112"/>
                  </a:cubicBezTo>
                  <a:cubicBezTo>
                    <a:pt x="180" y="134"/>
                    <a:pt x="141" y="152"/>
                    <a:pt x="94" y="152"/>
                  </a:cubicBezTo>
                  <a:close/>
                  <a:moveTo>
                    <a:pt x="94" y="184"/>
                  </a:moveTo>
                  <a:cubicBezTo>
                    <a:pt x="47" y="184"/>
                    <a:pt x="8" y="166"/>
                    <a:pt x="8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1"/>
                    <a:pt x="41" y="192"/>
                    <a:pt x="94" y="192"/>
                  </a:cubicBezTo>
                  <a:cubicBezTo>
                    <a:pt x="147" y="192"/>
                    <a:pt x="188" y="171"/>
                    <a:pt x="188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0" y="166"/>
                    <a:pt x="141" y="184"/>
                    <a:pt x="94" y="1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7E34540F-4445-439E-872E-DCB2432AD9BB}"/>
              </a:ext>
            </a:extLst>
          </p:cNvPr>
          <p:cNvSpPr txBox="1"/>
          <p:nvPr/>
        </p:nvSpPr>
        <p:spPr>
          <a:xfrm>
            <a:off x="1093618" y="757838"/>
            <a:ext cx="10004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>
                <a:solidFill>
                  <a:schemeClr val="accent1"/>
                </a:solidFill>
                <a:latin typeface="Inter ExtraBold" panose="020B0502030000000004" pitchFamily="34" charset="0"/>
              </a:rPr>
              <a:t>Our agricultural demand is largely international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Inter ExtraBold" panose="020B05020300000000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5953C5-69C7-4E67-A036-02EB1EB0F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04" y="3651944"/>
            <a:ext cx="1944793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33B6-E704-4CBA-B7C8-0E5857F76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dirty="0"/>
              <a:t>What is the role of government and NGOs? 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D8146-0D77-461C-8A32-F212FC7E07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94479" y="1996428"/>
            <a:ext cx="5355401" cy="289722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Complex collaboration (Federation policy structures, Neoliberalism vs Keynesian planning, reductionism, Adoption, regulation, market signals)</a:t>
            </a:r>
          </a:p>
          <a:p>
            <a:endParaRPr lang="en-A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Definition of roles is important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What is a good carbon credit or environmental offset?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What is the consumer demand </a:t>
            </a:r>
            <a:r>
              <a:rPr lang="en-AU" sz="1600" dirty="0">
                <a:sym typeface="Wingdings" panose="05000000000000000000" pitchFamily="2" charset="2"/>
              </a:rPr>
              <a:t> </a:t>
            </a:r>
            <a:r>
              <a:rPr lang="en-AU" sz="1600" dirty="0"/>
              <a:t>production decisions (NRM) friction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A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Premiums are hard to quantify in a value chain for credence attributes </a:t>
            </a:r>
          </a:p>
          <a:p>
            <a:r>
              <a:rPr lang="en-AU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8EAF78-15C1-40F5-8E66-58CB33F2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462" y="1689837"/>
            <a:ext cx="4637768" cy="3478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C77F14-B13B-4BA1-A27E-0C4E499B9A55}"/>
              </a:ext>
            </a:extLst>
          </p:cNvPr>
          <p:cNvSpPr txBox="1"/>
          <p:nvPr/>
        </p:nvSpPr>
        <p:spPr>
          <a:xfrm>
            <a:off x="6918462" y="5281726"/>
            <a:ext cx="4637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/>
              <a:t>Image: </a:t>
            </a:r>
            <a:r>
              <a:rPr lang="en-AU" sz="1400" i="1" dirty="0"/>
              <a:t>Potential model for Sheep and Goat meat Supply chains in Queensland</a:t>
            </a:r>
          </a:p>
          <a:p>
            <a:r>
              <a:rPr lang="en-AU" sz="1400" dirty="0"/>
              <a:t>Source: </a:t>
            </a:r>
            <a:r>
              <a:rPr lang="en-AU" sz="1200" dirty="0"/>
              <a:t>Star, Rolfe &amp; Lyons (2021)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14809515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033B6-E704-4CBA-B7C8-0E5857F76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817" y="112953"/>
            <a:ext cx="3649626" cy="847563"/>
          </a:xfrm>
        </p:spPr>
        <p:txBody>
          <a:bodyPr/>
          <a:lstStyle/>
          <a:p>
            <a:r>
              <a:rPr lang="en-AU" sz="3200" dirty="0"/>
              <a:t>References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D8146-0D77-461C-8A32-F212FC7E071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21524" y="1682529"/>
            <a:ext cx="5355401" cy="289722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AU" sz="1600" dirty="0"/>
              <a:t> </a:t>
            </a:r>
          </a:p>
          <a:p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0398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conomic tools         innovation         value Chains         policy         translation"/>
          <p:cNvSpPr txBox="1"/>
          <p:nvPr/>
        </p:nvSpPr>
        <p:spPr>
          <a:xfrm>
            <a:off x="3859643" y="3395556"/>
            <a:ext cx="7909964" cy="482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normAutofit/>
          </a:bodyPr>
          <a:lstStyle>
            <a:lvl1pPr algn="r" defTabSz="533995">
              <a:lnSpc>
                <a:spcPct val="100000"/>
              </a:lnSpc>
              <a:spcBef>
                <a:spcPts val="0"/>
              </a:spcBef>
              <a:defRPr sz="2795" b="1" cap="all">
                <a:solidFill>
                  <a:schemeClr val="accent2">
                    <a:hueOff val="-202083"/>
                    <a:satOff val="17755"/>
                    <a:lumOff val="-16089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398" dirty="0"/>
              <a:t>Economic tools         innovation         value Chains         policy         translation</a:t>
            </a:r>
          </a:p>
        </p:txBody>
      </p:sp>
      <p:sp>
        <p:nvSpPr>
          <p:cNvPr id="189" name="/"/>
          <p:cNvSpPr/>
          <p:nvPr/>
        </p:nvSpPr>
        <p:spPr>
          <a:xfrm>
            <a:off x="4009675" y="3715138"/>
            <a:ext cx="1576885" cy="72639"/>
          </a:xfrm>
          <a:prstGeom prst="rect">
            <a:avLst/>
          </a:prstGeom>
          <a:gradFill>
            <a:gsLst>
              <a:gs pos="0">
                <a:srgbClr val="52C3CB"/>
              </a:gs>
              <a:gs pos="100000">
                <a:srgbClr val="0086AE"/>
              </a:gs>
            </a:gsLst>
            <a:lin ang="10743512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/>
              <a:t>/</a:t>
            </a:r>
          </a:p>
        </p:txBody>
      </p:sp>
      <p:grpSp>
        <p:nvGrpSpPr>
          <p:cNvPr id="202" name="Group"/>
          <p:cNvGrpSpPr/>
          <p:nvPr/>
        </p:nvGrpSpPr>
        <p:grpSpPr>
          <a:xfrm rot="21480000">
            <a:off x="111668" y="1067441"/>
            <a:ext cx="3953889" cy="4723119"/>
            <a:chOff x="0" y="0"/>
            <a:chExt cx="7907777" cy="9446237"/>
          </a:xfrm>
        </p:grpSpPr>
        <p:sp>
          <p:nvSpPr>
            <p:cNvPr id="190" name="Shape"/>
            <p:cNvSpPr/>
            <p:nvPr/>
          </p:nvSpPr>
          <p:spPr>
            <a:xfrm rot="21540000">
              <a:off x="80672" y="66887"/>
              <a:ext cx="7746431" cy="9312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" y="6519"/>
                  </a:moveTo>
                  <a:lnTo>
                    <a:pt x="0" y="17016"/>
                  </a:lnTo>
                  <a:lnTo>
                    <a:pt x="4107" y="17211"/>
                  </a:lnTo>
                  <a:lnTo>
                    <a:pt x="3813" y="20460"/>
                  </a:lnTo>
                  <a:lnTo>
                    <a:pt x="14305" y="21224"/>
                  </a:lnTo>
                  <a:lnTo>
                    <a:pt x="14730" y="21135"/>
                  </a:lnTo>
                  <a:lnTo>
                    <a:pt x="15042" y="21076"/>
                  </a:lnTo>
                  <a:lnTo>
                    <a:pt x="15392" y="21092"/>
                  </a:lnTo>
                  <a:lnTo>
                    <a:pt x="15898" y="21007"/>
                  </a:lnTo>
                  <a:lnTo>
                    <a:pt x="16269" y="21032"/>
                  </a:lnTo>
                  <a:lnTo>
                    <a:pt x="16718" y="21127"/>
                  </a:lnTo>
                  <a:lnTo>
                    <a:pt x="17036" y="21156"/>
                  </a:lnTo>
                  <a:lnTo>
                    <a:pt x="17313" y="21331"/>
                  </a:lnTo>
                  <a:lnTo>
                    <a:pt x="17696" y="21546"/>
                  </a:lnTo>
                  <a:lnTo>
                    <a:pt x="17945" y="21600"/>
                  </a:lnTo>
                  <a:lnTo>
                    <a:pt x="18235" y="21526"/>
                  </a:lnTo>
                  <a:lnTo>
                    <a:pt x="18449" y="21486"/>
                  </a:lnTo>
                  <a:lnTo>
                    <a:pt x="18866" y="21402"/>
                  </a:lnTo>
                  <a:lnTo>
                    <a:pt x="18944" y="21172"/>
                  </a:lnTo>
                  <a:lnTo>
                    <a:pt x="19201" y="20966"/>
                  </a:lnTo>
                  <a:lnTo>
                    <a:pt x="19543" y="20951"/>
                  </a:lnTo>
                  <a:lnTo>
                    <a:pt x="19983" y="20951"/>
                  </a:lnTo>
                  <a:lnTo>
                    <a:pt x="20365" y="20937"/>
                  </a:lnTo>
                  <a:lnTo>
                    <a:pt x="20673" y="20907"/>
                  </a:lnTo>
                  <a:lnTo>
                    <a:pt x="21036" y="20922"/>
                  </a:lnTo>
                  <a:lnTo>
                    <a:pt x="21079" y="20196"/>
                  </a:lnTo>
                  <a:lnTo>
                    <a:pt x="21037" y="19713"/>
                  </a:lnTo>
                  <a:lnTo>
                    <a:pt x="20973" y="19128"/>
                  </a:lnTo>
                  <a:lnTo>
                    <a:pt x="21015" y="18793"/>
                  </a:lnTo>
                  <a:lnTo>
                    <a:pt x="21058" y="18609"/>
                  </a:lnTo>
                  <a:lnTo>
                    <a:pt x="20836" y="18198"/>
                  </a:lnTo>
                  <a:cubicBezTo>
                    <a:pt x="20928" y="18179"/>
                    <a:pt x="21019" y="18160"/>
                    <a:pt x="21111" y="18141"/>
                  </a:cubicBezTo>
                  <a:cubicBezTo>
                    <a:pt x="21202" y="18122"/>
                    <a:pt x="21294" y="18103"/>
                    <a:pt x="21386" y="18084"/>
                  </a:cubicBezTo>
                  <a:lnTo>
                    <a:pt x="21536" y="17694"/>
                  </a:lnTo>
                  <a:lnTo>
                    <a:pt x="21600" y="17405"/>
                  </a:lnTo>
                  <a:lnTo>
                    <a:pt x="21366" y="17096"/>
                  </a:lnTo>
                  <a:lnTo>
                    <a:pt x="21295" y="17308"/>
                  </a:lnTo>
                  <a:lnTo>
                    <a:pt x="21338" y="17657"/>
                  </a:lnTo>
                  <a:lnTo>
                    <a:pt x="21088" y="17968"/>
                  </a:lnTo>
                  <a:lnTo>
                    <a:pt x="20834" y="17958"/>
                  </a:lnTo>
                  <a:lnTo>
                    <a:pt x="20692" y="17634"/>
                  </a:lnTo>
                  <a:lnTo>
                    <a:pt x="20593" y="17445"/>
                  </a:lnTo>
                  <a:lnTo>
                    <a:pt x="20371" y="17231"/>
                  </a:lnTo>
                  <a:lnTo>
                    <a:pt x="20193" y="16972"/>
                  </a:lnTo>
                  <a:lnTo>
                    <a:pt x="19791" y="16559"/>
                  </a:lnTo>
                  <a:lnTo>
                    <a:pt x="19518" y="16235"/>
                  </a:lnTo>
                  <a:lnTo>
                    <a:pt x="19155" y="16130"/>
                  </a:lnTo>
                  <a:lnTo>
                    <a:pt x="19112" y="15850"/>
                  </a:lnTo>
                  <a:lnTo>
                    <a:pt x="18755" y="15590"/>
                  </a:lnTo>
                  <a:lnTo>
                    <a:pt x="18459" y="15485"/>
                  </a:lnTo>
                  <a:lnTo>
                    <a:pt x="18337" y="15362"/>
                  </a:lnTo>
                  <a:lnTo>
                    <a:pt x="18294" y="15047"/>
                  </a:lnTo>
                  <a:lnTo>
                    <a:pt x="18459" y="14823"/>
                  </a:lnTo>
                  <a:lnTo>
                    <a:pt x="18545" y="14569"/>
                  </a:lnTo>
                  <a:lnTo>
                    <a:pt x="18502" y="14279"/>
                  </a:lnTo>
                  <a:lnTo>
                    <a:pt x="18309" y="14134"/>
                  </a:lnTo>
                  <a:lnTo>
                    <a:pt x="18096" y="14154"/>
                  </a:lnTo>
                  <a:lnTo>
                    <a:pt x="17960" y="14273"/>
                  </a:lnTo>
                  <a:lnTo>
                    <a:pt x="17693" y="14065"/>
                  </a:lnTo>
                  <a:lnTo>
                    <a:pt x="17502" y="14001"/>
                  </a:lnTo>
                  <a:lnTo>
                    <a:pt x="17282" y="14015"/>
                  </a:lnTo>
                  <a:cubicBezTo>
                    <a:pt x="17282" y="14041"/>
                    <a:pt x="17282" y="14066"/>
                    <a:pt x="17282" y="14092"/>
                  </a:cubicBezTo>
                  <a:cubicBezTo>
                    <a:pt x="17282" y="14118"/>
                    <a:pt x="17282" y="14144"/>
                    <a:pt x="17282" y="14169"/>
                  </a:cubicBezTo>
                  <a:lnTo>
                    <a:pt x="16892" y="13930"/>
                  </a:lnTo>
                  <a:lnTo>
                    <a:pt x="16871" y="13741"/>
                  </a:lnTo>
                  <a:lnTo>
                    <a:pt x="16908" y="13332"/>
                  </a:lnTo>
                  <a:lnTo>
                    <a:pt x="16773" y="12934"/>
                  </a:lnTo>
                  <a:lnTo>
                    <a:pt x="16609" y="12712"/>
                  </a:lnTo>
                  <a:lnTo>
                    <a:pt x="16319" y="12514"/>
                  </a:lnTo>
                  <a:lnTo>
                    <a:pt x="16161" y="12409"/>
                  </a:lnTo>
                  <a:lnTo>
                    <a:pt x="15999" y="12098"/>
                  </a:lnTo>
                  <a:lnTo>
                    <a:pt x="15998" y="11818"/>
                  </a:lnTo>
                  <a:lnTo>
                    <a:pt x="15934" y="11479"/>
                  </a:lnTo>
                  <a:lnTo>
                    <a:pt x="15748" y="11403"/>
                  </a:lnTo>
                  <a:lnTo>
                    <a:pt x="15493" y="11313"/>
                  </a:lnTo>
                  <a:lnTo>
                    <a:pt x="15329" y="11194"/>
                  </a:lnTo>
                  <a:lnTo>
                    <a:pt x="14987" y="11014"/>
                  </a:lnTo>
                  <a:lnTo>
                    <a:pt x="14673" y="10969"/>
                  </a:lnTo>
                  <a:lnTo>
                    <a:pt x="14390" y="10870"/>
                  </a:lnTo>
                  <a:lnTo>
                    <a:pt x="14368" y="10678"/>
                  </a:lnTo>
                  <a:lnTo>
                    <a:pt x="14204" y="10518"/>
                  </a:lnTo>
                  <a:lnTo>
                    <a:pt x="13990" y="10407"/>
                  </a:lnTo>
                  <a:lnTo>
                    <a:pt x="13819" y="10332"/>
                  </a:lnTo>
                  <a:lnTo>
                    <a:pt x="13584" y="10212"/>
                  </a:lnTo>
                  <a:lnTo>
                    <a:pt x="13157" y="10183"/>
                  </a:lnTo>
                  <a:lnTo>
                    <a:pt x="12859" y="9930"/>
                  </a:lnTo>
                  <a:lnTo>
                    <a:pt x="12739" y="9780"/>
                  </a:lnTo>
                  <a:lnTo>
                    <a:pt x="12717" y="9576"/>
                  </a:lnTo>
                  <a:lnTo>
                    <a:pt x="12825" y="9176"/>
                  </a:lnTo>
                  <a:lnTo>
                    <a:pt x="12760" y="8971"/>
                  </a:lnTo>
                  <a:lnTo>
                    <a:pt x="12397" y="8881"/>
                  </a:lnTo>
                  <a:lnTo>
                    <a:pt x="12213" y="8687"/>
                  </a:lnTo>
                  <a:lnTo>
                    <a:pt x="12341" y="8493"/>
                  </a:lnTo>
                  <a:lnTo>
                    <a:pt x="12397" y="8328"/>
                  </a:lnTo>
                  <a:lnTo>
                    <a:pt x="12440" y="7814"/>
                  </a:lnTo>
                  <a:lnTo>
                    <a:pt x="12505" y="7383"/>
                  </a:lnTo>
                  <a:lnTo>
                    <a:pt x="12070" y="7269"/>
                  </a:lnTo>
                  <a:lnTo>
                    <a:pt x="11908" y="7094"/>
                  </a:lnTo>
                  <a:lnTo>
                    <a:pt x="11843" y="6724"/>
                  </a:lnTo>
                  <a:lnTo>
                    <a:pt x="11929" y="6504"/>
                  </a:lnTo>
                  <a:lnTo>
                    <a:pt x="11765" y="6217"/>
                  </a:lnTo>
                  <a:lnTo>
                    <a:pt x="11483" y="5940"/>
                  </a:lnTo>
                  <a:lnTo>
                    <a:pt x="11397" y="5667"/>
                  </a:lnTo>
                  <a:cubicBezTo>
                    <a:pt x="11490" y="5596"/>
                    <a:pt x="11573" y="5520"/>
                    <a:pt x="11647" y="5439"/>
                  </a:cubicBezTo>
                  <a:cubicBezTo>
                    <a:pt x="11708" y="5372"/>
                    <a:pt x="11763" y="5302"/>
                    <a:pt x="11810" y="5229"/>
                  </a:cubicBezTo>
                  <a:lnTo>
                    <a:pt x="11767" y="5033"/>
                  </a:lnTo>
                  <a:lnTo>
                    <a:pt x="11246" y="4841"/>
                  </a:lnTo>
                  <a:lnTo>
                    <a:pt x="10950" y="4578"/>
                  </a:lnTo>
                  <a:lnTo>
                    <a:pt x="10829" y="4413"/>
                  </a:lnTo>
                  <a:lnTo>
                    <a:pt x="10404" y="4283"/>
                  </a:lnTo>
                  <a:lnTo>
                    <a:pt x="9998" y="4400"/>
                  </a:lnTo>
                  <a:lnTo>
                    <a:pt x="9667" y="4445"/>
                  </a:lnTo>
                  <a:lnTo>
                    <a:pt x="9459" y="4274"/>
                  </a:lnTo>
                  <a:lnTo>
                    <a:pt x="9374" y="3905"/>
                  </a:lnTo>
                  <a:lnTo>
                    <a:pt x="9232" y="3358"/>
                  </a:lnTo>
                  <a:lnTo>
                    <a:pt x="9090" y="3134"/>
                  </a:lnTo>
                  <a:lnTo>
                    <a:pt x="8984" y="2708"/>
                  </a:lnTo>
                  <a:lnTo>
                    <a:pt x="8876" y="2572"/>
                  </a:lnTo>
                  <a:lnTo>
                    <a:pt x="9026" y="2379"/>
                  </a:lnTo>
                  <a:lnTo>
                    <a:pt x="8791" y="2095"/>
                  </a:lnTo>
                  <a:lnTo>
                    <a:pt x="8580" y="1977"/>
                  </a:lnTo>
                  <a:lnTo>
                    <a:pt x="8923" y="1715"/>
                  </a:lnTo>
                  <a:lnTo>
                    <a:pt x="8866" y="1536"/>
                  </a:lnTo>
                  <a:lnTo>
                    <a:pt x="8473" y="1378"/>
                  </a:lnTo>
                  <a:lnTo>
                    <a:pt x="8430" y="1174"/>
                  </a:lnTo>
                  <a:lnTo>
                    <a:pt x="8416" y="724"/>
                  </a:lnTo>
                  <a:lnTo>
                    <a:pt x="8202" y="280"/>
                  </a:lnTo>
                  <a:lnTo>
                    <a:pt x="8059" y="0"/>
                  </a:lnTo>
                  <a:lnTo>
                    <a:pt x="7547" y="16"/>
                  </a:lnTo>
                  <a:lnTo>
                    <a:pt x="7404" y="290"/>
                  </a:lnTo>
                  <a:lnTo>
                    <a:pt x="7255" y="540"/>
                  </a:lnTo>
                  <a:lnTo>
                    <a:pt x="7277" y="915"/>
                  </a:lnTo>
                  <a:lnTo>
                    <a:pt x="7070" y="1119"/>
                  </a:lnTo>
                  <a:lnTo>
                    <a:pt x="6778" y="1335"/>
                  </a:lnTo>
                  <a:lnTo>
                    <a:pt x="6623" y="1488"/>
                  </a:lnTo>
                  <a:lnTo>
                    <a:pt x="6523" y="1657"/>
                  </a:lnTo>
                  <a:lnTo>
                    <a:pt x="6487" y="1981"/>
                  </a:lnTo>
                  <a:lnTo>
                    <a:pt x="6530" y="2226"/>
                  </a:lnTo>
                  <a:lnTo>
                    <a:pt x="6550" y="2485"/>
                  </a:lnTo>
                  <a:lnTo>
                    <a:pt x="6300" y="2749"/>
                  </a:lnTo>
                  <a:lnTo>
                    <a:pt x="6102" y="3127"/>
                  </a:lnTo>
                  <a:lnTo>
                    <a:pt x="6123" y="3510"/>
                  </a:lnTo>
                  <a:lnTo>
                    <a:pt x="6123" y="3662"/>
                  </a:lnTo>
                  <a:lnTo>
                    <a:pt x="6052" y="3872"/>
                  </a:lnTo>
                  <a:lnTo>
                    <a:pt x="5945" y="4116"/>
                  </a:lnTo>
                  <a:lnTo>
                    <a:pt x="6173" y="4341"/>
                  </a:lnTo>
                  <a:lnTo>
                    <a:pt x="6195" y="4667"/>
                  </a:lnTo>
                  <a:lnTo>
                    <a:pt x="6216" y="4853"/>
                  </a:lnTo>
                  <a:lnTo>
                    <a:pt x="6116" y="5237"/>
                  </a:lnTo>
                  <a:cubicBezTo>
                    <a:pt x="6020" y="5298"/>
                    <a:pt x="5943" y="5371"/>
                    <a:pt x="5890" y="5454"/>
                  </a:cubicBezTo>
                  <a:cubicBezTo>
                    <a:pt x="5827" y="5552"/>
                    <a:pt x="5800" y="5661"/>
                    <a:pt x="5811" y="5769"/>
                  </a:cubicBezTo>
                  <a:cubicBezTo>
                    <a:pt x="5830" y="5879"/>
                    <a:pt x="5809" y="5990"/>
                    <a:pt x="5749" y="6093"/>
                  </a:cubicBezTo>
                  <a:cubicBezTo>
                    <a:pt x="5672" y="6224"/>
                    <a:pt x="5537" y="6334"/>
                    <a:pt x="5364" y="6407"/>
                  </a:cubicBezTo>
                  <a:lnTo>
                    <a:pt x="5293" y="6621"/>
                  </a:lnTo>
                  <a:cubicBezTo>
                    <a:pt x="5231" y="6724"/>
                    <a:pt x="5167" y="6827"/>
                    <a:pt x="5101" y="6930"/>
                  </a:cubicBezTo>
                  <a:cubicBezTo>
                    <a:pt x="5017" y="7061"/>
                    <a:pt x="4929" y="7191"/>
                    <a:pt x="4838" y="7320"/>
                  </a:cubicBezTo>
                  <a:lnTo>
                    <a:pt x="4286" y="7658"/>
                  </a:lnTo>
                  <a:lnTo>
                    <a:pt x="3760" y="7867"/>
                  </a:lnTo>
                  <a:lnTo>
                    <a:pt x="3353" y="7837"/>
                  </a:lnTo>
                  <a:lnTo>
                    <a:pt x="2954" y="7702"/>
                  </a:lnTo>
                  <a:lnTo>
                    <a:pt x="2569" y="7613"/>
                  </a:lnTo>
                  <a:lnTo>
                    <a:pt x="2237" y="7529"/>
                  </a:lnTo>
                  <a:lnTo>
                    <a:pt x="2201" y="7325"/>
                  </a:lnTo>
                  <a:lnTo>
                    <a:pt x="2180" y="7159"/>
                  </a:lnTo>
                  <a:lnTo>
                    <a:pt x="1946" y="7025"/>
                  </a:lnTo>
                  <a:lnTo>
                    <a:pt x="1703" y="6910"/>
                  </a:lnTo>
                  <a:lnTo>
                    <a:pt x="1596" y="6775"/>
                  </a:lnTo>
                  <a:lnTo>
                    <a:pt x="1276" y="6755"/>
                  </a:lnTo>
                  <a:lnTo>
                    <a:pt x="798" y="6651"/>
                  </a:lnTo>
                  <a:lnTo>
                    <a:pt x="462" y="6519"/>
                  </a:lnTo>
                  <a:close/>
                </a:path>
              </a:pathLst>
            </a:custGeom>
            <a:solidFill>
              <a:srgbClr val="C6C7CA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7806">
                <a:defRPr sz="1800">
                  <a:solidFill>
                    <a:srgbClr val="0707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/>
            </a:p>
          </p:txBody>
        </p:sp>
        <p:sp>
          <p:nvSpPr>
            <p:cNvPr id="191" name="Oval"/>
            <p:cNvSpPr/>
            <p:nvPr/>
          </p:nvSpPr>
          <p:spPr>
            <a:xfrm>
              <a:off x="4592562" y="5282721"/>
              <a:ext cx="2302888" cy="2122731"/>
            </a:xfrm>
            <a:prstGeom prst="ellipse">
              <a:avLst/>
            </a:prstGeom>
            <a:solidFill>
              <a:srgbClr val="52C3CB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2" name="Oval"/>
            <p:cNvSpPr/>
            <p:nvPr/>
          </p:nvSpPr>
          <p:spPr>
            <a:xfrm>
              <a:off x="6388919" y="6707009"/>
              <a:ext cx="1441868" cy="1422602"/>
            </a:xfrm>
            <a:prstGeom prst="ellipse">
              <a:avLst/>
            </a:prstGeom>
            <a:solidFill>
              <a:srgbClr val="1AA4B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3" name="Oval"/>
            <p:cNvSpPr/>
            <p:nvPr/>
          </p:nvSpPr>
          <p:spPr>
            <a:xfrm>
              <a:off x="1387385" y="4067634"/>
              <a:ext cx="1096088" cy="1081443"/>
            </a:xfrm>
            <a:prstGeom prst="ellipse">
              <a:avLst/>
            </a:prstGeom>
            <a:solidFill>
              <a:srgbClr val="1AA4B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4" name="Oval"/>
            <p:cNvSpPr/>
            <p:nvPr/>
          </p:nvSpPr>
          <p:spPr>
            <a:xfrm>
              <a:off x="5904794" y="7908637"/>
              <a:ext cx="1309502" cy="1336139"/>
            </a:xfrm>
            <a:prstGeom prst="ellipse">
              <a:avLst/>
            </a:prstGeom>
            <a:solidFill>
              <a:srgbClr val="0086A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5" name="Oval"/>
            <p:cNvSpPr/>
            <p:nvPr/>
          </p:nvSpPr>
          <p:spPr>
            <a:xfrm>
              <a:off x="2911849" y="2458393"/>
              <a:ext cx="1619682" cy="1598040"/>
            </a:xfrm>
            <a:prstGeom prst="ellipse">
              <a:avLst/>
            </a:prstGeom>
            <a:solidFill>
              <a:srgbClr val="0086AF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6" name="Oval"/>
            <p:cNvSpPr/>
            <p:nvPr/>
          </p:nvSpPr>
          <p:spPr>
            <a:xfrm>
              <a:off x="3948736" y="1852392"/>
              <a:ext cx="1096088" cy="1081443"/>
            </a:xfrm>
            <a:prstGeom prst="ellipse">
              <a:avLst/>
            </a:prstGeom>
            <a:solidFill>
              <a:srgbClr val="17649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7" name="Oval"/>
            <p:cNvSpPr/>
            <p:nvPr/>
          </p:nvSpPr>
          <p:spPr>
            <a:xfrm>
              <a:off x="5484844" y="7243745"/>
              <a:ext cx="1096088" cy="1081442"/>
            </a:xfrm>
            <a:prstGeom prst="ellipse">
              <a:avLst/>
            </a:prstGeom>
            <a:solidFill>
              <a:srgbClr val="17649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8" name="Oval"/>
            <p:cNvSpPr/>
            <p:nvPr/>
          </p:nvSpPr>
          <p:spPr>
            <a:xfrm>
              <a:off x="2935207" y="7101202"/>
              <a:ext cx="711958" cy="702445"/>
            </a:xfrm>
            <a:prstGeom prst="ellipse">
              <a:avLst/>
            </a:prstGeom>
            <a:solidFill>
              <a:srgbClr val="17649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199" name="Oval"/>
            <p:cNvSpPr/>
            <p:nvPr/>
          </p:nvSpPr>
          <p:spPr>
            <a:xfrm>
              <a:off x="2320055" y="5670085"/>
              <a:ext cx="981105" cy="967996"/>
            </a:xfrm>
            <a:prstGeom prst="ellipse">
              <a:avLst/>
            </a:prstGeom>
            <a:solidFill>
              <a:srgbClr val="1AA4B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00" name="Oval"/>
            <p:cNvSpPr/>
            <p:nvPr/>
          </p:nvSpPr>
          <p:spPr>
            <a:xfrm>
              <a:off x="1836652" y="7504921"/>
              <a:ext cx="711958" cy="702445"/>
            </a:xfrm>
            <a:prstGeom prst="ellipse">
              <a:avLst/>
            </a:prstGeom>
            <a:solidFill>
              <a:srgbClr val="1AA4B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01" name="Oval"/>
            <p:cNvSpPr/>
            <p:nvPr/>
          </p:nvSpPr>
          <p:spPr>
            <a:xfrm>
              <a:off x="4210091" y="4022184"/>
              <a:ext cx="1096088" cy="1081442"/>
            </a:xfrm>
            <a:prstGeom prst="ellipse">
              <a:avLst/>
            </a:prstGeom>
            <a:solidFill>
              <a:srgbClr val="1AA4BE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pic>
        <p:nvPicPr>
          <p:cNvPr id="208" name="Rural Economies Logo_LONG_RGB.png" descr="Rural Economies Logo_LONG_RG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331" y="2126982"/>
            <a:ext cx="4178854" cy="1170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Economic Tools icon - blue.png" descr="Economic Tools icon - blu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60" y="3832124"/>
            <a:ext cx="874442" cy="87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olicy Development icon - blue.png" descr="Policy Development icon - blu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457" y="3802376"/>
            <a:ext cx="874442" cy="87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Translation and Engagement icon - blue.png" descr="Translation and Engagement icon - blu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663" y="3808726"/>
            <a:ext cx="874442" cy="87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Value Chain icon - blue.png" descr="Value Chain icon - blu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021" y="3849075"/>
            <a:ext cx="874442" cy="874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Business Innovation icon - blue.png" descr="Business Innovation icon - blu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263" y="3851174"/>
            <a:ext cx="874442" cy="8744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"/>
          <p:cNvGrpSpPr/>
          <p:nvPr/>
        </p:nvGrpSpPr>
        <p:grpSpPr>
          <a:xfrm>
            <a:off x="6241422" y="3252684"/>
            <a:ext cx="728123" cy="138483"/>
            <a:chOff x="0" y="0"/>
            <a:chExt cx="1456244" cy="276964"/>
          </a:xfrm>
        </p:grpSpPr>
        <p:sp>
          <p:nvSpPr>
            <p:cNvPr id="214" name="Circle"/>
            <p:cNvSpPr/>
            <p:nvPr/>
          </p:nvSpPr>
          <p:spPr>
            <a:xfrm>
              <a:off x="0" y="0"/>
              <a:ext cx="276965" cy="276965"/>
            </a:xfrm>
            <a:prstGeom prst="ellipse">
              <a:avLst/>
            </a:prstGeom>
            <a:solidFill>
              <a:srgbClr val="52C3CB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15" name="Circle"/>
            <p:cNvSpPr/>
            <p:nvPr/>
          </p:nvSpPr>
          <p:spPr>
            <a:xfrm>
              <a:off x="393093" y="0"/>
              <a:ext cx="276965" cy="276965"/>
            </a:xfrm>
            <a:prstGeom prst="ellipse">
              <a:avLst/>
            </a:prstGeom>
            <a:solidFill>
              <a:srgbClr val="1AA4BE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16" name="Circle"/>
            <p:cNvSpPr/>
            <p:nvPr/>
          </p:nvSpPr>
          <p:spPr>
            <a:xfrm>
              <a:off x="786186" y="0"/>
              <a:ext cx="276965" cy="276965"/>
            </a:xfrm>
            <a:prstGeom prst="ellipse">
              <a:avLst/>
            </a:prstGeom>
            <a:solidFill>
              <a:srgbClr val="0086A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17" name="Circle"/>
            <p:cNvSpPr/>
            <p:nvPr/>
          </p:nvSpPr>
          <p:spPr>
            <a:xfrm>
              <a:off x="1179280" y="0"/>
              <a:ext cx="276965" cy="276965"/>
            </a:xfrm>
            <a:prstGeom prst="ellipse">
              <a:avLst/>
            </a:prstGeom>
            <a:solidFill>
              <a:srgbClr val="17649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grpSp>
        <p:nvGrpSpPr>
          <p:cNvPr id="223" name="Group"/>
          <p:cNvGrpSpPr/>
          <p:nvPr/>
        </p:nvGrpSpPr>
        <p:grpSpPr>
          <a:xfrm>
            <a:off x="9313339" y="3252684"/>
            <a:ext cx="728123" cy="138483"/>
            <a:chOff x="0" y="0"/>
            <a:chExt cx="1456244" cy="276964"/>
          </a:xfrm>
        </p:grpSpPr>
        <p:sp>
          <p:nvSpPr>
            <p:cNvPr id="219" name="Circle"/>
            <p:cNvSpPr/>
            <p:nvPr/>
          </p:nvSpPr>
          <p:spPr>
            <a:xfrm>
              <a:off x="0" y="0"/>
              <a:ext cx="276965" cy="276965"/>
            </a:xfrm>
            <a:prstGeom prst="ellipse">
              <a:avLst/>
            </a:prstGeom>
            <a:solidFill>
              <a:srgbClr val="52C3CB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20" name="Circle"/>
            <p:cNvSpPr/>
            <p:nvPr/>
          </p:nvSpPr>
          <p:spPr>
            <a:xfrm>
              <a:off x="393093" y="0"/>
              <a:ext cx="276965" cy="276965"/>
            </a:xfrm>
            <a:prstGeom prst="ellipse">
              <a:avLst/>
            </a:prstGeom>
            <a:solidFill>
              <a:srgbClr val="1AA4BE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21" name="Circle"/>
            <p:cNvSpPr/>
            <p:nvPr/>
          </p:nvSpPr>
          <p:spPr>
            <a:xfrm>
              <a:off x="786186" y="0"/>
              <a:ext cx="276965" cy="276965"/>
            </a:xfrm>
            <a:prstGeom prst="ellipse">
              <a:avLst/>
            </a:prstGeom>
            <a:solidFill>
              <a:srgbClr val="0086AF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222" name="Circle"/>
            <p:cNvSpPr/>
            <p:nvPr/>
          </p:nvSpPr>
          <p:spPr>
            <a:xfrm>
              <a:off x="1179280" y="0"/>
              <a:ext cx="276965" cy="276965"/>
            </a:xfrm>
            <a:prstGeom prst="ellipse">
              <a:avLst/>
            </a:prstGeom>
            <a:solidFill>
              <a:srgbClr val="17649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 defTabSz="410766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</p:grpSp>
      <p:sp>
        <p:nvSpPr>
          <p:cNvPr id="224" name="/"/>
          <p:cNvSpPr/>
          <p:nvPr/>
        </p:nvSpPr>
        <p:spPr>
          <a:xfrm>
            <a:off x="7544508" y="3715138"/>
            <a:ext cx="1576885" cy="72639"/>
          </a:xfrm>
          <a:prstGeom prst="rect">
            <a:avLst/>
          </a:prstGeom>
          <a:gradFill>
            <a:gsLst>
              <a:gs pos="0">
                <a:srgbClr val="52C3CB"/>
              </a:gs>
              <a:gs pos="100000">
                <a:srgbClr val="0086AE"/>
              </a:gs>
            </a:gsLst>
            <a:lin ang="10743512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/>
              <a:t>/</a:t>
            </a:r>
          </a:p>
        </p:txBody>
      </p:sp>
      <p:sp>
        <p:nvSpPr>
          <p:cNvPr id="225" name="/"/>
          <p:cNvSpPr/>
          <p:nvPr/>
        </p:nvSpPr>
        <p:spPr>
          <a:xfrm>
            <a:off x="10350442" y="3715138"/>
            <a:ext cx="1576885" cy="72639"/>
          </a:xfrm>
          <a:prstGeom prst="rect">
            <a:avLst/>
          </a:prstGeom>
          <a:gradFill>
            <a:gsLst>
              <a:gs pos="0">
                <a:srgbClr val="52C3CB"/>
              </a:gs>
              <a:gs pos="100000">
                <a:srgbClr val="0086AE"/>
              </a:gs>
            </a:gsLst>
            <a:lin ang="10743512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rPr sz="1600"/>
              <a:t>/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DE0CA4-627D-4662-A133-3E8E467952F7}"/>
              </a:ext>
            </a:extLst>
          </p:cNvPr>
          <p:cNvSpPr/>
          <p:nvPr/>
        </p:nvSpPr>
        <p:spPr>
          <a:xfrm flipH="1">
            <a:off x="384665" y="975120"/>
            <a:ext cx="12409109" cy="4915018"/>
          </a:xfrm>
          <a:custGeom>
            <a:avLst/>
            <a:gdLst>
              <a:gd name="connsiteX0" fmla="*/ 2457509 w 12409109"/>
              <a:gd name="connsiteY0" fmla="*/ 0 h 4915018"/>
              <a:gd name="connsiteX1" fmla="*/ 0 w 12409109"/>
              <a:gd name="connsiteY1" fmla="*/ 2457509 h 4915018"/>
              <a:gd name="connsiteX2" fmla="*/ 2457509 w 12409109"/>
              <a:gd name="connsiteY2" fmla="*/ 4915018 h 4915018"/>
              <a:gd name="connsiteX3" fmla="*/ 4618410 w 12409109"/>
              <a:gd name="connsiteY3" fmla="*/ 3628904 h 4915018"/>
              <a:gd name="connsiteX4" fmla="*/ 4620322 w 12409109"/>
              <a:gd name="connsiteY4" fmla="*/ 3624936 h 4915018"/>
              <a:gd name="connsiteX5" fmla="*/ 12409109 w 12409109"/>
              <a:gd name="connsiteY5" fmla="*/ 3624936 h 4915018"/>
              <a:gd name="connsiteX6" fmla="*/ 12409109 w 12409109"/>
              <a:gd name="connsiteY6" fmla="*/ 1302894 h 4915018"/>
              <a:gd name="connsiteX7" fmla="*/ 4626493 w 12409109"/>
              <a:gd name="connsiteY7" fmla="*/ 1302894 h 4915018"/>
              <a:gd name="connsiteX8" fmla="*/ 4618410 w 12409109"/>
              <a:gd name="connsiteY8" fmla="*/ 1286114 h 4915018"/>
              <a:gd name="connsiteX9" fmla="*/ 2457509 w 12409109"/>
              <a:gd name="connsiteY9" fmla="*/ 0 h 491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409109" h="4915018">
                <a:moveTo>
                  <a:pt x="2457509" y="0"/>
                </a:moveTo>
                <a:cubicBezTo>
                  <a:pt x="1100264" y="0"/>
                  <a:pt x="0" y="1100264"/>
                  <a:pt x="0" y="2457509"/>
                </a:cubicBezTo>
                <a:cubicBezTo>
                  <a:pt x="0" y="3814754"/>
                  <a:pt x="1100264" y="4915018"/>
                  <a:pt x="2457509" y="4915018"/>
                </a:cubicBezTo>
                <a:cubicBezTo>
                  <a:pt x="3390615" y="4915018"/>
                  <a:pt x="4202257" y="4394972"/>
                  <a:pt x="4618410" y="3628904"/>
                </a:cubicBezTo>
                <a:lnTo>
                  <a:pt x="4620322" y="3624936"/>
                </a:lnTo>
                <a:lnTo>
                  <a:pt x="12409109" y="3624936"/>
                </a:lnTo>
                <a:lnTo>
                  <a:pt x="12409109" y="1302894"/>
                </a:lnTo>
                <a:lnTo>
                  <a:pt x="4626493" y="1302894"/>
                </a:lnTo>
                <a:lnTo>
                  <a:pt x="4618410" y="1286114"/>
                </a:lnTo>
                <a:cubicBezTo>
                  <a:pt x="4202257" y="520047"/>
                  <a:pt x="3390615" y="0"/>
                  <a:pt x="24575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9D42D31-A77A-491F-9C3C-5A07F5F51547}"/>
              </a:ext>
            </a:extLst>
          </p:cNvPr>
          <p:cNvSpPr/>
          <p:nvPr/>
        </p:nvSpPr>
        <p:spPr>
          <a:xfrm flipH="1">
            <a:off x="0" y="1231696"/>
            <a:ext cx="12561318" cy="4394608"/>
          </a:xfrm>
          <a:custGeom>
            <a:avLst/>
            <a:gdLst>
              <a:gd name="connsiteX0" fmla="*/ 2160588 w 12351422"/>
              <a:gd name="connsiteY0" fmla="*/ 0 h 4321176"/>
              <a:gd name="connsiteX1" fmla="*/ 4060405 w 12351422"/>
              <a:gd name="connsiteY1" fmla="*/ 1130723 h 4321176"/>
              <a:gd name="connsiteX2" fmla="*/ 4095448 w 12351422"/>
              <a:gd name="connsiteY2" fmla="*/ 1203467 h 4321176"/>
              <a:gd name="connsiteX3" fmla="*/ 12351422 w 12351422"/>
              <a:gd name="connsiteY3" fmla="*/ 1203467 h 4321176"/>
              <a:gd name="connsiteX4" fmla="*/ 12351422 w 12351422"/>
              <a:gd name="connsiteY4" fmla="*/ 3117709 h 4321176"/>
              <a:gd name="connsiteX5" fmla="*/ 4095448 w 12351422"/>
              <a:gd name="connsiteY5" fmla="*/ 3117709 h 4321176"/>
              <a:gd name="connsiteX6" fmla="*/ 4060405 w 12351422"/>
              <a:gd name="connsiteY6" fmla="*/ 3190453 h 4321176"/>
              <a:gd name="connsiteX7" fmla="*/ 2160588 w 12351422"/>
              <a:gd name="connsiteY7" fmla="*/ 4321176 h 4321176"/>
              <a:gd name="connsiteX8" fmla="*/ 0 w 12351422"/>
              <a:gd name="connsiteY8" fmla="*/ 2160588 h 4321176"/>
              <a:gd name="connsiteX9" fmla="*/ 2160588 w 12351422"/>
              <a:gd name="connsiteY9" fmla="*/ 0 h 43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51422" h="4321176">
                <a:moveTo>
                  <a:pt x="2160588" y="0"/>
                </a:moveTo>
                <a:cubicBezTo>
                  <a:pt x="2980954" y="0"/>
                  <a:pt x="3694532" y="457214"/>
                  <a:pt x="4060405" y="1130723"/>
                </a:cubicBezTo>
                <a:lnTo>
                  <a:pt x="4095448" y="1203467"/>
                </a:lnTo>
                <a:lnTo>
                  <a:pt x="12351422" y="1203467"/>
                </a:lnTo>
                <a:lnTo>
                  <a:pt x="12351422" y="3117709"/>
                </a:lnTo>
                <a:lnTo>
                  <a:pt x="4095448" y="3117709"/>
                </a:lnTo>
                <a:lnTo>
                  <a:pt x="4060405" y="3190453"/>
                </a:lnTo>
                <a:cubicBezTo>
                  <a:pt x="3694532" y="3863963"/>
                  <a:pt x="2980954" y="4321176"/>
                  <a:pt x="2160588" y="4321176"/>
                </a:cubicBezTo>
                <a:cubicBezTo>
                  <a:pt x="967328" y="4321176"/>
                  <a:pt x="0" y="3353848"/>
                  <a:pt x="0" y="2160588"/>
                </a:cubicBezTo>
                <a:cubicBezTo>
                  <a:pt x="0" y="967328"/>
                  <a:pt x="967328" y="0"/>
                  <a:pt x="2160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270000" sx="102000" sy="102000" algn="ctr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EA49194-DA84-431E-90D8-FE7FDEED2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232809" y="2257944"/>
            <a:ext cx="2342112" cy="2342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5C0D3-E2DC-4A7D-A39A-7B36CE71E912}"/>
              </a:ext>
            </a:extLst>
          </p:cNvPr>
          <p:cNvSpPr txBox="1"/>
          <p:nvPr/>
        </p:nvSpPr>
        <p:spPr>
          <a:xfrm>
            <a:off x="1055688" y="2644170"/>
            <a:ext cx="21964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600" spc="300" dirty="0">
                <a:solidFill>
                  <a:schemeClr val="bg1"/>
                </a:solidFill>
                <a:latin typeface="Inter ExtraBold" panose="020B0502030000000004" pitchFamily="34" charset="0"/>
              </a:rPr>
              <a:t>End</a:t>
            </a:r>
            <a:endParaRPr lang="en-US" sz="8800" spc="300" dirty="0">
              <a:solidFill>
                <a:schemeClr val="bg1"/>
              </a:solidFill>
              <a:latin typeface="Inter ExtraBold" panose="020B050203000000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0F39D8-EF84-4339-A6C3-8828A638E03B}"/>
              </a:ext>
            </a:extLst>
          </p:cNvPr>
          <p:cNvSpPr txBox="1"/>
          <p:nvPr/>
        </p:nvSpPr>
        <p:spPr>
          <a:xfrm>
            <a:off x="1118572" y="4718875"/>
            <a:ext cx="388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chemeClr val="accent1"/>
                </a:solidFill>
                <a:latin typeface="Inter ExtraBold" panose="020B0502030000000004" pitchFamily="34" charset="0"/>
                <a:ea typeface="Inter ExtraBold" panose="020B0502030000000004" pitchFamily="34" charset="0"/>
                <a:cs typeface="Segoe UI Semibold" panose="020B0702040204020203" pitchFamily="34" charset="0"/>
              </a:rPr>
              <a:t>Ben.Lyons@usq.edu.au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Inter ExtraBold" panose="020B0502030000000004" pitchFamily="34" charset="0"/>
              <a:ea typeface="Inter ExtraBold" panose="020B0502030000000004" pitchFamily="34" charset="0"/>
              <a:cs typeface="Segoe UI Semibold" panose="020B0702040204020203" pitchFamily="34" charset="0"/>
            </a:endParaRPr>
          </a:p>
          <a:p>
            <a:endParaRPr lang="en-US" sz="2400" dirty="0">
              <a:solidFill>
                <a:schemeClr val="accent1"/>
              </a:solidFill>
              <a:latin typeface="Inter ExtraBold" panose="020B0502030000000004" pitchFamily="34" charset="0"/>
              <a:ea typeface="Inter ExtraBold" panose="020B0502030000000004" pitchFamily="34" charset="0"/>
            </a:endParaRPr>
          </a:p>
        </p:txBody>
      </p:sp>
      <p:pic>
        <p:nvPicPr>
          <p:cNvPr id="5" name="Picture Placeholder 4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2584C1E-8655-41DB-B5A8-A74FF38A0F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3" r="149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477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A diverse, focussed collaboration"/>
          <p:cNvSpPr txBox="1"/>
          <p:nvPr/>
        </p:nvSpPr>
        <p:spPr>
          <a:xfrm>
            <a:off x="2164620" y="925172"/>
            <a:ext cx="7862761" cy="341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3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50"/>
              <a:t>A diverse, focussed collaboration</a:t>
            </a:r>
          </a:p>
        </p:txBody>
      </p:sp>
      <p:sp>
        <p:nvSpPr>
          <p:cNvPr id="424" name="RECoE’s broadening expertise &amp;"/>
          <p:cNvSpPr txBox="1"/>
          <p:nvPr/>
        </p:nvSpPr>
        <p:spPr>
          <a:xfrm>
            <a:off x="930987" y="45010"/>
            <a:ext cx="11466369" cy="84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b">
            <a:norm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sz="9000" b="1">
                <a:solidFill>
                  <a:srgbClr val="17649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500" dirty="0"/>
              <a:t>RECoE</a:t>
            </a:r>
            <a:r>
              <a:rPr lang="en-AU" sz="4500" dirty="0"/>
              <a:t> expertise &amp; capability</a:t>
            </a:r>
            <a:r>
              <a:rPr sz="4500" dirty="0"/>
              <a:t> </a:t>
            </a:r>
          </a:p>
        </p:txBody>
      </p:sp>
      <p:pic>
        <p:nvPicPr>
          <p:cNvPr id="4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16" y="1641081"/>
            <a:ext cx="984582" cy="984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3"/>
          <a:srcRect l="31902"/>
          <a:stretch>
            <a:fillRect/>
          </a:stretch>
        </p:blipFill>
        <p:spPr>
          <a:xfrm>
            <a:off x="1485079" y="1651962"/>
            <a:ext cx="984565" cy="962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4"/>
          <a:srcRect b="12584"/>
          <a:stretch>
            <a:fillRect/>
          </a:stretch>
        </p:blipFill>
        <p:spPr>
          <a:xfrm>
            <a:off x="444967" y="2698169"/>
            <a:ext cx="955174" cy="962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7" y="1651962"/>
            <a:ext cx="962820" cy="962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5993" y="2698956"/>
            <a:ext cx="962820" cy="962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7"/>
          <a:srcRect r="37716" b="8768"/>
          <a:stretch>
            <a:fillRect/>
          </a:stretch>
        </p:blipFill>
        <p:spPr>
          <a:xfrm>
            <a:off x="2524339" y="2738057"/>
            <a:ext cx="944378" cy="94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8"/>
          <a:srcRect r="7343" b="36676"/>
          <a:stretch>
            <a:fillRect/>
          </a:stretch>
        </p:blipFill>
        <p:spPr>
          <a:xfrm>
            <a:off x="442090" y="3733494"/>
            <a:ext cx="960865" cy="984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9"/>
          <a:srcRect t="8172" b="17962"/>
          <a:stretch>
            <a:fillRect/>
          </a:stretch>
        </p:blipFill>
        <p:spPr>
          <a:xfrm>
            <a:off x="1477788" y="3746194"/>
            <a:ext cx="944304" cy="95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7015" y="3745301"/>
            <a:ext cx="960835" cy="960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mage" descr="Image"/>
          <p:cNvPicPr>
            <a:picLocks noChangeAspect="1"/>
          </p:cNvPicPr>
          <p:nvPr/>
        </p:nvPicPr>
        <p:blipFill>
          <a:blip r:embed="rId11"/>
          <a:srcRect r="14880" b="10198"/>
          <a:stretch>
            <a:fillRect/>
          </a:stretch>
        </p:blipFill>
        <p:spPr>
          <a:xfrm>
            <a:off x="3573107" y="1651962"/>
            <a:ext cx="912611" cy="962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9830" y="2739347"/>
            <a:ext cx="915791" cy="915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2713" y="3753536"/>
            <a:ext cx="944365" cy="944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W pic.jpeg" descr="GW pic.jpe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097" y="4790449"/>
            <a:ext cx="962820" cy="90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Chad Renando_web_2902.jpg" descr="Chad Renando_web_2902.jpg"/>
          <p:cNvPicPr>
            <a:picLocks noChangeAspect="1"/>
          </p:cNvPicPr>
          <p:nvPr/>
        </p:nvPicPr>
        <p:blipFill>
          <a:blip r:embed="rId15"/>
          <a:srcRect b="33849"/>
          <a:stretch>
            <a:fillRect/>
          </a:stretch>
        </p:blipFill>
        <p:spPr>
          <a:xfrm>
            <a:off x="1465286" y="4777750"/>
            <a:ext cx="969332" cy="962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cristyn-meath.jpg" descr="cristyn-meath.jpg"/>
          <p:cNvPicPr>
            <a:picLocks noChangeAspect="1"/>
          </p:cNvPicPr>
          <p:nvPr/>
        </p:nvPicPr>
        <p:blipFill>
          <a:blip r:embed="rId16"/>
          <a:srcRect b="22639"/>
          <a:stretch>
            <a:fillRect/>
          </a:stretch>
        </p:blipFill>
        <p:spPr>
          <a:xfrm>
            <a:off x="2493952" y="4782234"/>
            <a:ext cx="955080" cy="985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17"/>
          <a:srcRect b="32929"/>
          <a:stretch>
            <a:fillRect/>
          </a:stretch>
        </p:blipFill>
        <p:spPr>
          <a:xfrm>
            <a:off x="3507574" y="4796301"/>
            <a:ext cx="960767" cy="966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59AB2F-C4CB-49C1-8B33-02BD9FF541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6734" y="1888880"/>
            <a:ext cx="7527040" cy="38742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782C759-9AD5-4F20-BFF0-BB39D5DAF3B6}"/>
              </a:ext>
            </a:extLst>
          </p:cNvPr>
          <p:cNvSpPr/>
          <p:nvPr/>
        </p:nvSpPr>
        <p:spPr>
          <a:xfrm>
            <a:off x="0" y="0"/>
            <a:ext cx="12192000" cy="4176845"/>
          </a:xfrm>
          <a:custGeom>
            <a:avLst/>
            <a:gdLst>
              <a:gd name="connsiteX0" fmla="*/ 0 w 12192000"/>
              <a:gd name="connsiteY0" fmla="*/ 0 h 4722813"/>
              <a:gd name="connsiteX1" fmla="*/ 12192000 w 12192000"/>
              <a:gd name="connsiteY1" fmla="*/ 0 h 4722813"/>
              <a:gd name="connsiteX2" fmla="*/ 12192000 w 12192000"/>
              <a:gd name="connsiteY2" fmla="*/ 4105553 h 4722813"/>
              <a:gd name="connsiteX3" fmla="*/ 11968315 w 12192000"/>
              <a:gd name="connsiteY3" fmla="*/ 4175262 h 4722813"/>
              <a:gd name="connsiteX4" fmla="*/ 9026012 w 12192000"/>
              <a:gd name="connsiteY4" fmla="*/ 4722796 h 4722813"/>
              <a:gd name="connsiteX5" fmla="*/ 2566218 w 12192000"/>
              <a:gd name="connsiteY5" fmla="*/ 3660912 h 4722813"/>
              <a:gd name="connsiteX6" fmla="*/ 58992 w 12192000"/>
              <a:gd name="connsiteY6" fmla="*/ 3919009 h 4722813"/>
              <a:gd name="connsiteX7" fmla="*/ 0 w 12192000"/>
              <a:gd name="connsiteY7" fmla="*/ 3933593 h 472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722813">
                <a:moveTo>
                  <a:pt x="0" y="0"/>
                </a:moveTo>
                <a:lnTo>
                  <a:pt x="12192000" y="0"/>
                </a:lnTo>
                <a:lnTo>
                  <a:pt x="12192000" y="4105553"/>
                </a:lnTo>
                <a:lnTo>
                  <a:pt x="11968315" y="4175262"/>
                </a:lnTo>
                <a:cubicBezTo>
                  <a:pt x="11068663" y="4447493"/>
                  <a:pt x="9940412" y="4720338"/>
                  <a:pt x="9026012" y="4722796"/>
                </a:cubicBezTo>
                <a:cubicBezTo>
                  <a:pt x="7197212" y="4727712"/>
                  <a:pt x="4336026" y="3680576"/>
                  <a:pt x="2566218" y="3660912"/>
                </a:cubicBezTo>
                <a:cubicBezTo>
                  <a:pt x="1681315" y="3651080"/>
                  <a:pt x="798870" y="3749403"/>
                  <a:pt x="58992" y="3919009"/>
                </a:cubicBezTo>
                <a:lnTo>
                  <a:pt x="0" y="393359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544C5-A4F4-4622-801B-3157EBFCA691}"/>
              </a:ext>
            </a:extLst>
          </p:cNvPr>
          <p:cNvSpPr txBox="1"/>
          <p:nvPr/>
        </p:nvSpPr>
        <p:spPr>
          <a:xfrm>
            <a:off x="1945666" y="1954544"/>
            <a:ext cx="8300670" cy="789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Sed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ut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perspiciatis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unde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omnis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iste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natus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error sit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voluptatem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accu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quae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ab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inventore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veritatis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et quasi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architecto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beatae vitae dicta sunt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explicabo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.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santium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doloremque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laudantium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totam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rem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aperiam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eaque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ipsa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quae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ab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illo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inventore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veritatis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et quasi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architecto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 beatae vitae dicta sunt </a:t>
            </a:r>
            <a:r>
              <a:rPr lang="en-US" sz="1200" dirty="0" err="1">
                <a:solidFill>
                  <a:schemeClr val="bg1"/>
                </a:solidFill>
                <a:latin typeface="Inter Light" panose="020B0502030000000004" pitchFamily="34" charset="0"/>
              </a:rPr>
              <a:t>explicabo</a:t>
            </a:r>
            <a:r>
              <a:rPr lang="en-US" sz="1200" dirty="0">
                <a:solidFill>
                  <a:schemeClr val="bg1"/>
                </a:solidFill>
                <a:latin typeface="Inter Light" panose="020B05020300000000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D1AB4E-02DA-487D-B9E6-CECF29FE8E5D}"/>
              </a:ext>
            </a:extLst>
          </p:cNvPr>
          <p:cNvGrpSpPr/>
          <p:nvPr/>
        </p:nvGrpSpPr>
        <p:grpSpPr>
          <a:xfrm>
            <a:off x="1055688" y="4353035"/>
            <a:ext cx="3050304" cy="1143518"/>
            <a:chOff x="7537835" y="1394633"/>
            <a:chExt cx="3050304" cy="114351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650978E-FAF9-4E01-AB9A-5F44B41A1116}"/>
                </a:ext>
              </a:extLst>
            </p:cNvPr>
            <p:cNvSpPr txBox="1"/>
            <p:nvPr/>
          </p:nvSpPr>
          <p:spPr>
            <a:xfrm>
              <a:off x="8017749" y="1394633"/>
              <a:ext cx="2570390" cy="1143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400">
                  <a:latin typeface="Maven Pro" pitchFamily="2" charset="0"/>
                </a:defRPr>
              </a:lvl1pPr>
            </a:lstStyle>
            <a:p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Inter ExtraBold" panose="020B0502030000000004" pitchFamily="34" charset="0"/>
                  <a:ea typeface="Inter ExtraBold" panose="020B0502030000000004" pitchFamily="34" charset="0"/>
                </a:rPr>
                <a:t>Findings from a few RECoE projects in this space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8A7667-9865-4914-AE96-4EC361DCE66C}"/>
                </a:ext>
              </a:extLst>
            </p:cNvPr>
            <p:cNvGrpSpPr/>
            <p:nvPr/>
          </p:nvGrpSpPr>
          <p:grpSpPr>
            <a:xfrm>
              <a:off x="7537835" y="1694944"/>
              <a:ext cx="321590" cy="271448"/>
              <a:chOff x="1290721" y="4198592"/>
              <a:chExt cx="266616" cy="22504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9A82993-A8A7-4694-AE00-12092E2296B1}"/>
                  </a:ext>
                </a:extLst>
              </p:cNvPr>
              <p:cNvSpPr/>
              <p:nvPr/>
            </p:nvSpPr>
            <p:spPr>
              <a:xfrm>
                <a:off x="1290721" y="4213535"/>
                <a:ext cx="210103" cy="210103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E89F6E1-3FB8-4EB8-A320-09D9C263598C}"/>
                  </a:ext>
                </a:extLst>
              </p:cNvPr>
              <p:cNvSpPr/>
              <p:nvPr/>
            </p:nvSpPr>
            <p:spPr>
              <a:xfrm>
                <a:off x="1347234" y="4198592"/>
                <a:ext cx="210103" cy="156939"/>
              </a:xfrm>
              <a:custGeom>
                <a:avLst/>
                <a:gdLst>
                  <a:gd name="connsiteX0" fmla="*/ 667 w 480507"/>
                  <a:gd name="connsiteY0" fmla="*/ 167828 h 358921"/>
                  <a:gd name="connsiteX1" fmla="*/ 49435 w 480507"/>
                  <a:gd name="connsiteY1" fmla="*/ 154588 h 358921"/>
                  <a:gd name="connsiteX2" fmla="*/ 91345 w 480507"/>
                  <a:gd name="connsiteY2" fmla="*/ 234598 h 358921"/>
                  <a:gd name="connsiteX3" fmla="*/ 134302 w 480507"/>
                  <a:gd name="connsiteY3" fmla="*/ 238884 h 358921"/>
                  <a:gd name="connsiteX4" fmla="*/ 211645 w 480507"/>
                  <a:gd name="connsiteY4" fmla="*/ 165256 h 358921"/>
                  <a:gd name="connsiteX5" fmla="*/ 372332 w 480507"/>
                  <a:gd name="connsiteY5" fmla="*/ 48480 h 358921"/>
                  <a:gd name="connsiteX6" fmla="*/ 456057 w 480507"/>
                  <a:gd name="connsiteY6" fmla="*/ 474 h 358921"/>
                  <a:gd name="connsiteX7" fmla="*/ 469487 w 480507"/>
                  <a:gd name="connsiteY7" fmla="*/ 33335 h 358921"/>
                  <a:gd name="connsiteX8" fmla="*/ 395383 w 480507"/>
                  <a:gd name="connsiteY8" fmla="*/ 94485 h 358921"/>
                  <a:gd name="connsiteX9" fmla="*/ 313468 w 480507"/>
                  <a:gd name="connsiteY9" fmla="*/ 166494 h 358921"/>
                  <a:gd name="connsiteX10" fmla="*/ 169354 w 480507"/>
                  <a:gd name="connsiteY10" fmla="*/ 313370 h 358921"/>
                  <a:gd name="connsiteX11" fmla="*/ 66580 w 480507"/>
                  <a:gd name="connsiteY11" fmla="*/ 327276 h 358921"/>
                  <a:gd name="connsiteX12" fmla="*/ 667 w 480507"/>
                  <a:gd name="connsiteY12" fmla="*/ 167828 h 358921"/>
                  <a:gd name="connsiteX13" fmla="*/ 667 w 480507"/>
                  <a:gd name="connsiteY13" fmla="*/ 167828 h 35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0507" h="358921">
                    <a:moveTo>
                      <a:pt x="667" y="167828"/>
                    </a:moveTo>
                    <a:cubicBezTo>
                      <a:pt x="2857" y="136776"/>
                      <a:pt x="30480" y="137824"/>
                      <a:pt x="49435" y="154588"/>
                    </a:cubicBezTo>
                    <a:cubicBezTo>
                      <a:pt x="70199" y="172971"/>
                      <a:pt x="78295" y="210595"/>
                      <a:pt x="91345" y="234598"/>
                    </a:cubicBezTo>
                    <a:cubicBezTo>
                      <a:pt x="109633" y="268317"/>
                      <a:pt x="108585" y="267650"/>
                      <a:pt x="134302" y="238884"/>
                    </a:cubicBezTo>
                    <a:cubicBezTo>
                      <a:pt x="157924" y="212500"/>
                      <a:pt x="184690" y="188211"/>
                      <a:pt x="211645" y="165256"/>
                    </a:cubicBezTo>
                    <a:cubicBezTo>
                      <a:pt x="261747" y="122584"/>
                      <a:pt x="318325" y="86008"/>
                      <a:pt x="372332" y="48480"/>
                    </a:cubicBezTo>
                    <a:cubicBezTo>
                      <a:pt x="394621" y="33049"/>
                      <a:pt x="427672" y="3808"/>
                      <a:pt x="456057" y="474"/>
                    </a:cubicBezTo>
                    <a:cubicBezTo>
                      <a:pt x="485870" y="-3146"/>
                      <a:pt x="485965" y="14571"/>
                      <a:pt x="469487" y="33335"/>
                    </a:cubicBezTo>
                    <a:cubicBezTo>
                      <a:pt x="449389" y="56195"/>
                      <a:pt x="418624" y="74864"/>
                      <a:pt x="395383" y="94485"/>
                    </a:cubicBezTo>
                    <a:cubicBezTo>
                      <a:pt x="367570" y="118012"/>
                      <a:pt x="340138" y="141729"/>
                      <a:pt x="313468" y="166494"/>
                    </a:cubicBezTo>
                    <a:cubicBezTo>
                      <a:pt x="263366" y="212976"/>
                      <a:pt x="210883" y="258792"/>
                      <a:pt x="169354" y="313370"/>
                    </a:cubicBezTo>
                    <a:cubicBezTo>
                      <a:pt x="135350" y="358042"/>
                      <a:pt x="107537" y="382045"/>
                      <a:pt x="66580" y="327276"/>
                    </a:cubicBezTo>
                    <a:cubicBezTo>
                      <a:pt x="38290" y="289558"/>
                      <a:pt x="-4953" y="217167"/>
                      <a:pt x="667" y="167828"/>
                    </a:cubicBezTo>
                    <a:cubicBezTo>
                      <a:pt x="1143" y="161923"/>
                      <a:pt x="-1048" y="183163"/>
                      <a:pt x="667" y="1678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9C222-2F88-4B08-8C30-1485D87B61A5}"/>
              </a:ext>
            </a:extLst>
          </p:cNvPr>
          <p:cNvGrpSpPr/>
          <p:nvPr/>
        </p:nvGrpSpPr>
        <p:grpSpPr>
          <a:xfrm>
            <a:off x="4602105" y="4507116"/>
            <a:ext cx="3093194" cy="783420"/>
            <a:chOff x="7537835" y="1548714"/>
            <a:chExt cx="3093194" cy="78342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6BD2D9-FF48-45BE-9814-41B9293C840B}"/>
                </a:ext>
              </a:extLst>
            </p:cNvPr>
            <p:cNvSpPr txBox="1"/>
            <p:nvPr/>
          </p:nvSpPr>
          <p:spPr>
            <a:xfrm>
              <a:off x="8060639" y="1548714"/>
              <a:ext cx="2570390" cy="783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400">
                  <a:latin typeface="Maven Pro" pitchFamily="2" charset="0"/>
                </a:defRPr>
              </a:lvl1pPr>
            </a:lstStyle>
            <a:p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Inter ExtraBold" panose="020B0502030000000004" pitchFamily="34" charset="0"/>
                  <a:ea typeface="Inter ExtraBold" panose="020B0502030000000004" pitchFamily="34" charset="0"/>
                </a:rPr>
                <a:t>Local government response case study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6FE1E9-114D-49B2-B03A-42B4BFCF46D0}"/>
                </a:ext>
              </a:extLst>
            </p:cNvPr>
            <p:cNvGrpSpPr/>
            <p:nvPr/>
          </p:nvGrpSpPr>
          <p:grpSpPr>
            <a:xfrm>
              <a:off x="7537835" y="1694944"/>
              <a:ext cx="321590" cy="271448"/>
              <a:chOff x="1290721" y="4198592"/>
              <a:chExt cx="266616" cy="225046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9EE1821-E571-4960-ACEE-D35E8FF08FD2}"/>
                  </a:ext>
                </a:extLst>
              </p:cNvPr>
              <p:cNvSpPr/>
              <p:nvPr/>
            </p:nvSpPr>
            <p:spPr>
              <a:xfrm>
                <a:off x="1290721" y="4213535"/>
                <a:ext cx="210103" cy="210103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E5B38B3D-082B-4F77-BF33-F27B41ECA529}"/>
                  </a:ext>
                </a:extLst>
              </p:cNvPr>
              <p:cNvSpPr/>
              <p:nvPr/>
            </p:nvSpPr>
            <p:spPr>
              <a:xfrm>
                <a:off x="1347234" y="4198592"/>
                <a:ext cx="210103" cy="156939"/>
              </a:xfrm>
              <a:custGeom>
                <a:avLst/>
                <a:gdLst>
                  <a:gd name="connsiteX0" fmla="*/ 667 w 480507"/>
                  <a:gd name="connsiteY0" fmla="*/ 167828 h 358921"/>
                  <a:gd name="connsiteX1" fmla="*/ 49435 w 480507"/>
                  <a:gd name="connsiteY1" fmla="*/ 154588 h 358921"/>
                  <a:gd name="connsiteX2" fmla="*/ 91345 w 480507"/>
                  <a:gd name="connsiteY2" fmla="*/ 234598 h 358921"/>
                  <a:gd name="connsiteX3" fmla="*/ 134302 w 480507"/>
                  <a:gd name="connsiteY3" fmla="*/ 238884 h 358921"/>
                  <a:gd name="connsiteX4" fmla="*/ 211645 w 480507"/>
                  <a:gd name="connsiteY4" fmla="*/ 165256 h 358921"/>
                  <a:gd name="connsiteX5" fmla="*/ 372332 w 480507"/>
                  <a:gd name="connsiteY5" fmla="*/ 48480 h 358921"/>
                  <a:gd name="connsiteX6" fmla="*/ 456057 w 480507"/>
                  <a:gd name="connsiteY6" fmla="*/ 474 h 358921"/>
                  <a:gd name="connsiteX7" fmla="*/ 469487 w 480507"/>
                  <a:gd name="connsiteY7" fmla="*/ 33335 h 358921"/>
                  <a:gd name="connsiteX8" fmla="*/ 395383 w 480507"/>
                  <a:gd name="connsiteY8" fmla="*/ 94485 h 358921"/>
                  <a:gd name="connsiteX9" fmla="*/ 313468 w 480507"/>
                  <a:gd name="connsiteY9" fmla="*/ 166494 h 358921"/>
                  <a:gd name="connsiteX10" fmla="*/ 169354 w 480507"/>
                  <a:gd name="connsiteY10" fmla="*/ 313370 h 358921"/>
                  <a:gd name="connsiteX11" fmla="*/ 66580 w 480507"/>
                  <a:gd name="connsiteY11" fmla="*/ 327276 h 358921"/>
                  <a:gd name="connsiteX12" fmla="*/ 667 w 480507"/>
                  <a:gd name="connsiteY12" fmla="*/ 167828 h 358921"/>
                  <a:gd name="connsiteX13" fmla="*/ 667 w 480507"/>
                  <a:gd name="connsiteY13" fmla="*/ 167828 h 35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0507" h="358921">
                    <a:moveTo>
                      <a:pt x="667" y="167828"/>
                    </a:moveTo>
                    <a:cubicBezTo>
                      <a:pt x="2857" y="136776"/>
                      <a:pt x="30480" y="137824"/>
                      <a:pt x="49435" y="154588"/>
                    </a:cubicBezTo>
                    <a:cubicBezTo>
                      <a:pt x="70199" y="172971"/>
                      <a:pt x="78295" y="210595"/>
                      <a:pt x="91345" y="234598"/>
                    </a:cubicBezTo>
                    <a:cubicBezTo>
                      <a:pt x="109633" y="268317"/>
                      <a:pt x="108585" y="267650"/>
                      <a:pt x="134302" y="238884"/>
                    </a:cubicBezTo>
                    <a:cubicBezTo>
                      <a:pt x="157924" y="212500"/>
                      <a:pt x="184690" y="188211"/>
                      <a:pt x="211645" y="165256"/>
                    </a:cubicBezTo>
                    <a:cubicBezTo>
                      <a:pt x="261747" y="122584"/>
                      <a:pt x="318325" y="86008"/>
                      <a:pt x="372332" y="48480"/>
                    </a:cubicBezTo>
                    <a:cubicBezTo>
                      <a:pt x="394621" y="33049"/>
                      <a:pt x="427672" y="3808"/>
                      <a:pt x="456057" y="474"/>
                    </a:cubicBezTo>
                    <a:cubicBezTo>
                      <a:pt x="485870" y="-3146"/>
                      <a:pt x="485965" y="14571"/>
                      <a:pt x="469487" y="33335"/>
                    </a:cubicBezTo>
                    <a:cubicBezTo>
                      <a:pt x="449389" y="56195"/>
                      <a:pt x="418624" y="74864"/>
                      <a:pt x="395383" y="94485"/>
                    </a:cubicBezTo>
                    <a:cubicBezTo>
                      <a:pt x="367570" y="118012"/>
                      <a:pt x="340138" y="141729"/>
                      <a:pt x="313468" y="166494"/>
                    </a:cubicBezTo>
                    <a:cubicBezTo>
                      <a:pt x="263366" y="212976"/>
                      <a:pt x="210883" y="258792"/>
                      <a:pt x="169354" y="313370"/>
                    </a:cubicBezTo>
                    <a:cubicBezTo>
                      <a:pt x="135350" y="358042"/>
                      <a:pt x="107537" y="382045"/>
                      <a:pt x="66580" y="327276"/>
                    </a:cubicBezTo>
                    <a:cubicBezTo>
                      <a:pt x="38290" y="289558"/>
                      <a:pt x="-4953" y="217167"/>
                      <a:pt x="667" y="167828"/>
                    </a:cubicBezTo>
                    <a:cubicBezTo>
                      <a:pt x="1143" y="161923"/>
                      <a:pt x="-1048" y="183163"/>
                      <a:pt x="667" y="1678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</p:grpSp>
      </p:grpSp>
      <p:pic>
        <p:nvPicPr>
          <p:cNvPr id="5" name="Picture Placeholder 4" descr="A picture containing nature&#10;&#10;Description automatically generated">
            <a:extLst>
              <a:ext uri="{FF2B5EF4-FFF2-40B4-BE49-F238E27FC236}">
                <a16:creationId xmlns:a16="http://schemas.microsoft.com/office/drawing/2014/main" id="{F3C6CBF4-399A-4A22-99D8-7488EFF99AB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2" b="23952"/>
          <a:stretch>
            <a:fillRect/>
          </a:stretch>
        </p:blipFill>
        <p:spPr/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2ED4247-DD0E-4C3B-A45B-83347AA3ED8C}"/>
              </a:ext>
            </a:extLst>
          </p:cNvPr>
          <p:cNvSpPr/>
          <p:nvPr/>
        </p:nvSpPr>
        <p:spPr>
          <a:xfrm>
            <a:off x="4811870" y="3749403"/>
            <a:ext cx="6010457" cy="973410"/>
          </a:xfrm>
          <a:custGeom>
            <a:avLst/>
            <a:gdLst>
              <a:gd name="connsiteX0" fmla="*/ 1795409 w 6010457"/>
              <a:gd name="connsiteY0" fmla="*/ 0 h 973410"/>
              <a:gd name="connsiteX1" fmla="*/ 5987702 w 6010457"/>
              <a:gd name="connsiteY1" fmla="*/ 727784 h 973410"/>
              <a:gd name="connsiteX2" fmla="*/ 6010457 w 6010457"/>
              <a:gd name="connsiteY2" fmla="*/ 731300 h 973410"/>
              <a:gd name="connsiteX3" fmla="*/ 5690825 w 6010457"/>
              <a:gd name="connsiteY3" fmla="*/ 800791 h 973410"/>
              <a:gd name="connsiteX4" fmla="*/ 4214143 w 6010457"/>
              <a:gd name="connsiteY4" fmla="*/ 973393 h 973410"/>
              <a:gd name="connsiteX5" fmla="*/ 93813 w 6010457"/>
              <a:gd name="connsiteY5" fmla="*/ 257434 h 973410"/>
              <a:gd name="connsiteX6" fmla="*/ 0 w 6010457"/>
              <a:gd name="connsiteY6" fmla="*/ 237598 h 973410"/>
              <a:gd name="connsiteX7" fmla="*/ 3740 w 6010457"/>
              <a:gd name="connsiteY7" fmla="*/ 236694 h 973410"/>
              <a:gd name="connsiteX8" fmla="*/ 1795409 w 6010457"/>
              <a:gd name="connsiteY8" fmla="*/ 0 h 97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0457" h="973410">
                <a:moveTo>
                  <a:pt x="1795409" y="0"/>
                </a:moveTo>
                <a:cubicBezTo>
                  <a:pt x="3101562" y="0"/>
                  <a:pt x="4683577" y="506285"/>
                  <a:pt x="5987702" y="727784"/>
                </a:cubicBezTo>
                <a:lnTo>
                  <a:pt x="6010457" y="731300"/>
                </a:lnTo>
                <a:lnTo>
                  <a:pt x="5690825" y="800791"/>
                </a:lnTo>
                <a:cubicBezTo>
                  <a:pt x="5182006" y="903338"/>
                  <a:pt x="4671343" y="972164"/>
                  <a:pt x="4214143" y="973393"/>
                </a:cubicBezTo>
                <a:cubicBezTo>
                  <a:pt x="3071143" y="976466"/>
                  <a:pt x="1524867" y="568580"/>
                  <a:pt x="93813" y="257434"/>
                </a:cubicBezTo>
                <a:lnTo>
                  <a:pt x="0" y="237598"/>
                </a:lnTo>
                <a:lnTo>
                  <a:pt x="3740" y="236694"/>
                </a:lnTo>
                <a:cubicBezTo>
                  <a:pt x="592495" y="103008"/>
                  <a:pt x="1192569" y="0"/>
                  <a:pt x="1795409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7558FB-2A29-49E3-876D-03FDC46E184E}"/>
              </a:ext>
            </a:extLst>
          </p:cNvPr>
          <p:cNvSpPr/>
          <p:nvPr/>
        </p:nvSpPr>
        <p:spPr>
          <a:xfrm>
            <a:off x="5879200" y="3803401"/>
            <a:ext cx="6312800" cy="919412"/>
          </a:xfrm>
          <a:custGeom>
            <a:avLst/>
            <a:gdLst>
              <a:gd name="connsiteX0" fmla="*/ 3983867 w 6312800"/>
              <a:gd name="connsiteY0" fmla="*/ 354 h 919412"/>
              <a:gd name="connsiteX1" fmla="*/ 4356181 w 6312800"/>
              <a:gd name="connsiteY1" fmla="*/ 4995 h 919412"/>
              <a:gd name="connsiteX2" fmla="*/ 6126023 w 6312800"/>
              <a:gd name="connsiteY2" fmla="*/ 197524 h 919412"/>
              <a:gd name="connsiteX3" fmla="*/ 6312800 w 6312800"/>
              <a:gd name="connsiteY3" fmla="*/ 232749 h 919412"/>
              <a:gd name="connsiteX4" fmla="*/ 6312800 w 6312800"/>
              <a:gd name="connsiteY4" fmla="*/ 302152 h 919412"/>
              <a:gd name="connsiteX5" fmla="*/ 6089115 w 6312800"/>
              <a:gd name="connsiteY5" fmla="*/ 371861 h 919412"/>
              <a:gd name="connsiteX6" fmla="*/ 3146812 w 6312800"/>
              <a:gd name="connsiteY6" fmla="*/ 919395 h 919412"/>
              <a:gd name="connsiteX7" fmla="*/ 765870 w 6312800"/>
              <a:gd name="connsiteY7" fmla="*/ 590754 h 919412"/>
              <a:gd name="connsiteX8" fmla="*/ 0 w 6312800"/>
              <a:gd name="connsiteY8" fmla="*/ 420991 h 919412"/>
              <a:gd name="connsiteX9" fmla="*/ 727491 w 6312800"/>
              <a:gd name="connsiteY9" fmla="*/ 318697 h 919412"/>
              <a:gd name="connsiteX10" fmla="*/ 3983867 w 6312800"/>
              <a:gd name="connsiteY10" fmla="*/ 354 h 919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12800" h="919412">
                <a:moveTo>
                  <a:pt x="3983867" y="354"/>
                </a:moveTo>
                <a:cubicBezTo>
                  <a:pt x="4111757" y="-747"/>
                  <a:pt x="4236043" y="694"/>
                  <a:pt x="4356181" y="4995"/>
                </a:cubicBezTo>
                <a:cubicBezTo>
                  <a:pt x="4956870" y="26504"/>
                  <a:pt x="5556119" y="96981"/>
                  <a:pt x="6126023" y="197524"/>
                </a:cubicBezTo>
                <a:lnTo>
                  <a:pt x="6312800" y="232749"/>
                </a:lnTo>
                <a:lnTo>
                  <a:pt x="6312800" y="302152"/>
                </a:lnTo>
                <a:lnTo>
                  <a:pt x="6089115" y="371861"/>
                </a:lnTo>
                <a:cubicBezTo>
                  <a:pt x="5189463" y="644092"/>
                  <a:pt x="4061212" y="916937"/>
                  <a:pt x="3146812" y="919395"/>
                </a:cubicBezTo>
                <a:cubicBezTo>
                  <a:pt x="2461012" y="921239"/>
                  <a:pt x="1630033" y="775137"/>
                  <a:pt x="765870" y="590754"/>
                </a:cubicBezTo>
                <a:lnTo>
                  <a:pt x="0" y="420991"/>
                </a:lnTo>
                <a:lnTo>
                  <a:pt x="727491" y="318697"/>
                </a:lnTo>
                <a:cubicBezTo>
                  <a:pt x="1862774" y="159788"/>
                  <a:pt x="3024691" y="8609"/>
                  <a:pt x="3983867" y="3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909D29-9D7F-497E-B397-131F8C98F491}"/>
              </a:ext>
            </a:extLst>
          </p:cNvPr>
          <p:cNvGrpSpPr/>
          <p:nvPr/>
        </p:nvGrpSpPr>
        <p:grpSpPr>
          <a:xfrm>
            <a:off x="5710059" y="3462699"/>
            <a:ext cx="771882" cy="771882"/>
            <a:chOff x="5761117" y="4776811"/>
            <a:chExt cx="669767" cy="669767"/>
          </a:xfrm>
          <a:effectLst>
            <a:outerShdw blurRad="3175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43F309-A0C5-4D84-90A2-7550AE43B908}"/>
                </a:ext>
              </a:extLst>
            </p:cNvPr>
            <p:cNvSpPr/>
            <p:nvPr/>
          </p:nvSpPr>
          <p:spPr>
            <a:xfrm>
              <a:off x="5761117" y="4776811"/>
              <a:ext cx="669767" cy="6697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B433C4C7-A520-47D0-9483-551F31A44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93711" y="4962086"/>
              <a:ext cx="404579" cy="295343"/>
            </a:xfrm>
            <a:custGeom>
              <a:avLst/>
              <a:gdLst>
                <a:gd name="T0" fmla="*/ 200 w 220"/>
                <a:gd name="T1" fmla="*/ 0 h 160"/>
                <a:gd name="T2" fmla="*/ 180 w 220"/>
                <a:gd name="T3" fmla="*/ 20 h 160"/>
                <a:gd name="T4" fmla="*/ 188 w 220"/>
                <a:gd name="T5" fmla="*/ 36 h 160"/>
                <a:gd name="T6" fmla="*/ 184 w 220"/>
                <a:gd name="T7" fmla="*/ 34 h 160"/>
                <a:gd name="T8" fmla="*/ 136 w 220"/>
                <a:gd name="T9" fmla="*/ 124 h 160"/>
                <a:gd name="T10" fmla="*/ 124 w 220"/>
                <a:gd name="T11" fmla="*/ 120 h 160"/>
                <a:gd name="T12" fmla="*/ 113 w 220"/>
                <a:gd name="T13" fmla="*/ 123 h 160"/>
                <a:gd name="T14" fmla="*/ 76 w 220"/>
                <a:gd name="T15" fmla="*/ 71 h 160"/>
                <a:gd name="T16" fmla="*/ 80 w 220"/>
                <a:gd name="T17" fmla="*/ 60 h 160"/>
                <a:gd name="T18" fmla="*/ 60 w 220"/>
                <a:gd name="T19" fmla="*/ 40 h 160"/>
                <a:gd name="T20" fmla="*/ 40 w 220"/>
                <a:gd name="T21" fmla="*/ 60 h 160"/>
                <a:gd name="T22" fmla="*/ 43 w 220"/>
                <a:gd name="T23" fmla="*/ 71 h 160"/>
                <a:gd name="T24" fmla="*/ 28 w 220"/>
                <a:gd name="T25" fmla="*/ 90 h 160"/>
                <a:gd name="T26" fmla="*/ 20 w 220"/>
                <a:gd name="T27" fmla="*/ 88 h 160"/>
                <a:gd name="T28" fmla="*/ 0 w 220"/>
                <a:gd name="T29" fmla="*/ 108 h 160"/>
                <a:gd name="T30" fmla="*/ 20 w 220"/>
                <a:gd name="T31" fmla="*/ 128 h 160"/>
                <a:gd name="T32" fmla="*/ 40 w 220"/>
                <a:gd name="T33" fmla="*/ 108 h 160"/>
                <a:gd name="T34" fmla="*/ 35 w 220"/>
                <a:gd name="T35" fmla="*/ 94 h 160"/>
                <a:gd name="T36" fmla="*/ 49 w 220"/>
                <a:gd name="T37" fmla="*/ 77 h 160"/>
                <a:gd name="T38" fmla="*/ 60 w 220"/>
                <a:gd name="T39" fmla="*/ 80 h 160"/>
                <a:gd name="T40" fmla="*/ 71 w 220"/>
                <a:gd name="T41" fmla="*/ 77 h 160"/>
                <a:gd name="T42" fmla="*/ 108 w 220"/>
                <a:gd name="T43" fmla="*/ 129 h 160"/>
                <a:gd name="T44" fmla="*/ 104 w 220"/>
                <a:gd name="T45" fmla="*/ 140 h 160"/>
                <a:gd name="T46" fmla="*/ 124 w 220"/>
                <a:gd name="T47" fmla="*/ 160 h 160"/>
                <a:gd name="T48" fmla="*/ 144 w 220"/>
                <a:gd name="T49" fmla="*/ 140 h 160"/>
                <a:gd name="T50" fmla="*/ 141 w 220"/>
                <a:gd name="T51" fmla="*/ 130 h 160"/>
                <a:gd name="T52" fmla="*/ 191 w 220"/>
                <a:gd name="T53" fmla="*/ 38 h 160"/>
                <a:gd name="T54" fmla="*/ 200 w 220"/>
                <a:gd name="T55" fmla="*/ 40 h 160"/>
                <a:gd name="T56" fmla="*/ 220 w 220"/>
                <a:gd name="T57" fmla="*/ 20 h 160"/>
                <a:gd name="T58" fmla="*/ 200 w 220"/>
                <a:gd name="T59" fmla="*/ 0 h 160"/>
                <a:gd name="T60" fmla="*/ 20 w 220"/>
                <a:gd name="T61" fmla="*/ 120 h 160"/>
                <a:gd name="T62" fmla="*/ 8 w 220"/>
                <a:gd name="T63" fmla="*/ 108 h 160"/>
                <a:gd name="T64" fmla="*/ 20 w 220"/>
                <a:gd name="T65" fmla="*/ 96 h 160"/>
                <a:gd name="T66" fmla="*/ 32 w 220"/>
                <a:gd name="T67" fmla="*/ 108 h 160"/>
                <a:gd name="T68" fmla="*/ 20 w 220"/>
                <a:gd name="T69" fmla="*/ 120 h 160"/>
                <a:gd name="T70" fmla="*/ 60 w 220"/>
                <a:gd name="T71" fmla="*/ 72 h 160"/>
                <a:gd name="T72" fmla="*/ 48 w 220"/>
                <a:gd name="T73" fmla="*/ 60 h 160"/>
                <a:gd name="T74" fmla="*/ 60 w 220"/>
                <a:gd name="T75" fmla="*/ 48 h 160"/>
                <a:gd name="T76" fmla="*/ 72 w 220"/>
                <a:gd name="T77" fmla="*/ 60 h 160"/>
                <a:gd name="T78" fmla="*/ 60 w 220"/>
                <a:gd name="T79" fmla="*/ 72 h 160"/>
                <a:gd name="T80" fmla="*/ 124 w 220"/>
                <a:gd name="T81" fmla="*/ 152 h 160"/>
                <a:gd name="T82" fmla="*/ 112 w 220"/>
                <a:gd name="T83" fmla="*/ 140 h 160"/>
                <a:gd name="T84" fmla="*/ 124 w 220"/>
                <a:gd name="T85" fmla="*/ 128 h 160"/>
                <a:gd name="T86" fmla="*/ 136 w 220"/>
                <a:gd name="T87" fmla="*/ 140 h 160"/>
                <a:gd name="T88" fmla="*/ 124 w 220"/>
                <a:gd name="T89" fmla="*/ 152 h 160"/>
                <a:gd name="T90" fmla="*/ 200 w 220"/>
                <a:gd name="T91" fmla="*/ 32 h 160"/>
                <a:gd name="T92" fmla="*/ 188 w 220"/>
                <a:gd name="T93" fmla="*/ 20 h 160"/>
                <a:gd name="T94" fmla="*/ 200 w 220"/>
                <a:gd name="T95" fmla="*/ 8 h 160"/>
                <a:gd name="T96" fmla="*/ 212 w 220"/>
                <a:gd name="T97" fmla="*/ 20 h 160"/>
                <a:gd name="T98" fmla="*/ 200 w 220"/>
                <a:gd name="T99" fmla="*/ 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0" h="160">
                  <a:moveTo>
                    <a:pt x="200" y="0"/>
                  </a:moveTo>
                  <a:cubicBezTo>
                    <a:pt x="189" y="0"/>
                    <a:pt x="180" y="9"/>
                    <a:pt x="180" y="20"/>
                  </a:cubicBezTo>
                  <a:cubicBezTo>
                    <a:pt x="180" y="27"/>
                    <a:pt x="183" y="33"/>
                    <a:pt x="188" y="36"/>
                  </a:cubicBezTo>
                  <a:cubicBezTo>
                    <a:pt x="184" y="34"/>
                    <a:pt x="184" y="34"/>
                    <a:pt x="184" y="34"/>
                  </a:cubicBezTo>
                  <a:cubicBezTo>
                    <a:pt x="136" y="124"/>
                    <a:pt x="136" y="124"/>
                    <a:pt x="136" y="124"/>
                  </a:cubicBezTo>
                  <a:cubicBezTo>
                    <a:pt x="132" y="122"/>
                    <a:pt x="128" y="120"/>
                    <a:pt x="124" y="120"/>
                  </a:cubicBezTo>
                  <a:cubicBezTo>
                    <a:pt x="120" y="120"/>
                    <a:pt x="116" y="121"/>
                    <a:pt x="113" y="123"/>
                  </a:cubicBezTo>
                  <a:cubicBezTo>
                    <a:pt x="76" y="71"/>
                    <a:pt x="76" y="71"/>
                    <a:pt x="76" y="71"/>
                  </a:cubicBezTo>
                  <a:cubicBezTo>
                    <a:pt x="79" y="68"/>
                    <a:pt x="80" y="64"/>
                    <a:pt x="80" y="60"/>
                  </a:cubicBezTo>
                  <a:cubicBezTo>
                    <a:pt x="80" y="49"/>
                    <a:pt x="71" y="40"/>
                    <a:pt x="60" y="40"/>
                  </a:cubicBezTo>
                  <a:cubicBezTo>
                    <a:pt x="49" y="40"/>
                    <a:pt x="40" y="49"/>
                    <a:pt x="40" y="60"/>
                  </a:cubicBezTo>
                  <a:cubicBezTo>
                    <a:pt x="40" y="64"/>
                    <a:pt x="41" y="68"/>
                    <a:pt x="43" y="71"/>
                  </a:cubicBezTo>
                  <a:cubicBezTo>
                    <a:pt x="28" y="90"/>
                    <a:pt x="28" y="90"/>
                    <a:pt x="28" y="90"/>
                  </a:cubicBezTo>
                  <a:cubicBezTo>
                    <a:pt x="26" y="89"/>
                    <a:pt x="23" y="88"/>
                    <a:pt x="20" y="88"/>
                  </a:cubicBezTo>
                  <a:cubicBezTo>
                    <a:pt x="9" y="88"/>
                    <a:pt x="0" y="97"/>
                    <a:pt x="0" y="108"/>
                  </a:cubicBezTo>
                  <a:cubicBezTo>
                    <a:pt x="0" y="119"/>
                    <a:pt x="9" y="128"/>
                    <a:pt x="20" y="128"/>
                  </a:cubicBezTo>
                  <a:cubicBezTo>
                    <a:pt x="31" y="128"/>
                    <a:pt x="40" y="119"/>
                    <a:pt x="40" y="108"/>
                  </a:cubicBezTo>
                  <a:cubicBezTo>
                    <a:pt x="40" y="103"/>
                    <a:pt x="38" y="98"/>
                    <a:pt x="35" y="94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2" y="79"/>
                    <a:pt x="56" y="80"/>
                    <a:pt x="60" y="80"/>
                  </a:cubicBezTo>
                  <a:cubicBezTo>
                    <a:pt x="64" y="80"/>
                    <a:pt x="68" y="79"/>
                    <a:pt x="71" y="77"/>
                  </a:cubicBezTo>
                  <a:cubicBezTo>
                    <a:pt x="108" y="129"/>
                    <a:pt x="108" y="129"/>
                    <a:pt x="108" y="129"/>
                  </a:cubicBezTo>
                  <a:cubicBezTo>
                    <a:pt x="105" y="132"/>
                    <a:pt x="104" y="136"/>
                    <a:pt x="104" y="140"/>
                  </a:cubicBezTo>
                  <a:cubicBezTo>
                    <a:pt x="104" y="151"/>
                    <a:pt x="113" y="160"/>
                    <a:pt x="124" y="160"/>
                  </a:cubicBezTo>
                  <a:cubicBezTo>
                    <a:pt x="135" y="160"/>
                    <a:pt x="144" y="151"/>
                    <a:pt x="144" y="140"/>
                  </a:cubicBezTo>
                  <a:cubicBezTo>
                    <a:pt x="144" y="136"/>
                    <a:pt x="143" y="133"/>
                    <a:pt x="141" y="130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4" y="39"/>
                    <a:pt x="197" y="40"/>
                    <a:pt x="200" y="40"/>
                  </a:cubicBezTo>
                  <a:cubicBezTo>
                    <a:pt x="211" y="40"/>
                    <a:pt x="220" y="31"/>
                    <a:pt x="220" y="20"/>
                  </a:cubicBezTo>
                  <a:cubicBezTo>
                    <a:pt x="220" y="9"/>
                    <a:pt x="211" y="0"/>
                    <a:pt x="200" y="0"/>
                  </a:cubicBezTo>
                  <a:close/>
                  <a:moveTo>
                    <a:pt x="20" y="120"/>
                  </a:moveTo>
                  <a:cubicBezTo>
                    <a:pt x="13" y="120"/>
                    <a:pt x="8" y="115"/>
                    <a:pt x="8" y="108"/>
                  </a:cubicBezTo>
                  <a:cubicBezTo>
                    <a:pt x="8" y="101"/>
                    <a:pt x="13" y="96"/>
                    <a:pt x="20" y="96"/>
                  </a:cubicBezTo>
                  <a:cubicBezTo>
                    <a:pt x="27" y="96"/>
                    <a:pt x="32" y="101"/>
                    <a:pt x="32" y="108"/>
                  </a:cubicBezTo>
                  <a:cubicBezTo>
                    <a:pt x="32" y="115"/>
                    <a:pt x="27" y="120"/>
                    <a:pt x="20" y="120"/>
                  </a:cubicBezTo>
                  <a:close/>
                  <a:moveTo>
                    <a:pt x="60" y="72"/>
                  </a:moveTo>
                  <a:cubicBezTo>
                    <a:pt x="53" y="72"/>
                    <a:pt x="48" y="67"/>
                    <a:pt x="48" y="60"/>
                  </a:cubicBezTo>
                  <a:cubicBezTo>
                    <a:pt x="48" y="53"/>
                    <a:pt x="53" y="48"/>
                    <a:pt x="60" y="48"/>
                  </a:cubicBezTo>
                  <a:cubicBezTo>
                    <a:pt x="67" y="48"/>
                    <a:pt x="72" y="53"/>
                    <a:pt x="72" y="60"/>
                  </a:cubicBezTo>
                  <a:cubicBezTo>
                    <a:pt x="72" y="67"/>
                    <a:pt x="67" y="72"/>
                    <a:pt x="60" y="72"/>
                  </a:cubicBezTo>
                  <a:close/>
                  <a:moveTo>
                    <a:pt x="124" y="152"/>
                  </a:moveTo>
                  <a:cubicBezTo>
                    <a:pt x="117" y="152"/>
                    <a:pt x="112" y="147"/>
                    <a:pt x="112" y="140"/>
                  </a:cubicBezTo>
                  <a:cubicBezTo>
                    <a:pt x="112" y="133"/>
                    <a:pt x="117" y="128"/>
                    <a:pt x="124" y="128"/>
                  </a:cubicBezTo>
                  <a:cubicBezTo>
                    <a:pt x="131" y="128"/>
                    <a:pt x="136" y="133"/>
                    <a:pt x="136" y="140"/>
                  </a:cubicBezTo>
                  <a:cubicBezTo>
                    <a:pt x="136" y="147"/>
                    <a:pt x="131" y="152"/>
                    <a:pt x="124" y="152"/>
                  </a:cubicBezTo>
                  <a:close/>
                  <a:moveTo>
                    <a:pt x="200" y="32"/>
                  </a:moveTo>
                  <a:cubicBezTo>
                    <a:pt x="193" y="32"/>
                    <a:pt x="188" y="27"/>
                    <a:pt x="188" y="20"/>
                  </a:cubicBezTo>
                  <a:cubicBezTo>
                    <a:pt x="188" y="13"/>
                    <a:pt x="193" y="8"/>
                    <a:pt x="200" y="8"/>
                  </a:cubicBezTo>
                  <a:cubicBezTo>
                    <a:pt x="207" y="8"/>
                    <a:pt x="212" y="13"/>
                    <a:pt x="212" y="20"/>
                  </a:cubicBezTo>
                  <a:cubicBezTo>
                    <a:pt x="212" y="27"/>
                    <a:pt x="207" y="32"/>
                    <a:pt x="200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5F9303-ED95-45F1-9C43-CD5CB376DFE6}"/>
              </a:ext>
            </a:extLst>
          </p:cNvPr>
          <p:cNvSpPr txBox="1"/>
          <p:nvPr/>
        </p:nvSpPr>
        <p:spPr>
          <a:xfrm>
            <a:off x="698501" y="1516982"/>
            <a:ext cx="1096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  <a:latin typeface="Inter ExtraBold" panose="020B0502030000000004" pitchFamily="34" charset="0"/>
              </a:rPr>
              <a:t>Session 3: Finding the fit – the roles of regional economic development within land management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2213C3-BC5A-4ADB-9F63-0844ADC5FDEB}"/>
              </a:ext>
            </a:extLst>
          </p:cNvPr>
          <p:cNvGrpSpPr/>
          <p:nvPr/>
        </p:nvGrpSpPr>
        <p:grpSpPr>
          <a:xfrm>
            <a:off x="8148522" y="4507116"/>
            <a:ext cx="3093194" cy="783420"/>
            <a:chOff x="7537835" y="1548714"/>
            <a:chExt cx="3093194" cy="78342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6B5D40C-8E57-4D93-82B0-48C950560B21}"/>
                </a:ext>
              </a:extLst>
            </p:cNvPr>
            <p:cNvSpPr txBox="1"/>
            <p:nvPr/>
          </p:nvSpPr>
          <p:spPr>
            <a:xfrm>
              <a:off x="8060639" y="1548714"/>
              <a:ext cx="2570390" cy="783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400">
                  <a:latin typeface="Maven Pro" pitchFamily="2" charset="0"/>
                </a:defRPr>
              </a:lvl1pPr>
            </a:lstStyle>
            <a:p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latin typeface="Inter ExtraBold" panose="020B0502030000000004" pitchFamily="34" charset="0"/>
                  <a:ea typeface="Inter ExtraBold" panose="020B0502030000000004" pitchFamily="34" charset="0"/>
                </a:rPr>
                <a:t>Role of government/NGOs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49FC187-A301-4EAC-AF25-99C37FA7EE24}"/>
                </a:ext>
              </a:extLst>
            </p:cNvPr>
            <p:cNvGrpSpPr/>
            <p:nvPr/>
          </p:nvGrpSpPr>
          <p:grpSpPr>
            <a:xfrm>
              <a:off x="7537835" y="1694944"/>
              <a:ext cx="321590" cy="271448"/>
              <a:chOff x="1290721" y="4198592"/>
              <a:chExt cx="266616" cy="22504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EDD0568-C52F-45A3-AE94-86831D894406}"/>
                  </a:ext>
                </a:extLst>
              </p:cNvPr>
              <p:cNvSpPr/>
              <p:nvPr/>
            </p:nvSpPr>
            <p:spPr>
              <a:xfrm>
                <a:off x="1290721" y="4213535"/>
                <a:ext cx="210103" cy="210103"/>
              </a:xfrm>
              <a:prstGeom prst="ellipse">
                <a:avLst/>
              </a:prstGeom>
              <a:solidFill>
                <a:schemeClr val="accent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0B26C6F-89CF-4B5B-828E-3E7968F5C06B}"/>
                  </a:ext>
                </a:extLst>
              </p:cNvPr>
              <p:cNvSpPr/>
              <p:nvPr/>
            </p:nvSpPr>
            <p:spPr>
              <a:xfrm>
                <a:off x="1347234" y="4198592"/>
                <a:ext cx="210103" cy="156939"/>
              </a:xfrm>
              <a:custGeom>
                <a:avLst/>
                <a:gdLst>
                  <a:gd name="connsiteX0" fmla="*/ 667 w 480507"/>
                  <a:gd name="connsiteY0" fmla="*/ 167828 h 358921"/>
                  <a:gd name="connsiteX1" fmla="*/ 49435 w 480507"/>
                  <a:gd name="connsiteY1" fmla="*/ 154588 h 358921"/>
                  <a:gd name="connsiteX2" fmla="*/ 91345 w 480507"/>
                  <a:gd name="connsiteY2" fmla="*/ 234598 h 358921"/>
                  <a:gd name="connsiteX3" fmla="*/ 134302 w 480507"/>
                  <a:gd name="connsiteY3" fmla="*/ 238884 h 358921"/>
                  <a:gd name="connsiteX4" fmla="*/ 211645 w 480507"/>
                  <a:gd name="connsiteY4" fmla="*/ 165256 h 358921"/>
                  <a:gd name="connsiteX5" fmla="*/ 372332 w 480507"/>
                  <a:gd name="connsiteY5" fmla="*/ 48480 h 358921"/>
                  <a:gd name="connsiteX6" fmla="*/ 456057 w 480507"/>
                  <a:gd name="connsiteY6" fmla="*/ 474 h 358921"/>
                  <a:gd name="connsiteX7" fmla="*/ 469487 w 480507"/>
                  <a:gd name="connsiteY7" fmla="*/ 33335 h 358921"/>
                  <a:gd name="connsiteX8" fmla="*/ 395383 w 480507"/>
                  <a:gd name="connsiteY8" fmla="*/ 94485 h 358921"/>
                  <a:gd name="connsiteX9" fmla="*/ 313468 w 480507"/>
                  <a:gd name="connsiteY9" fmla="*/ 166494 h 358921"/>
                  <a:gd name="connsiteX10" fmla="*/ 169354 w 480507"/>
                  <a:gd name="connsiteY10" fmla="*/ 313370 h 358921"/>
                  <a:gd name="connsiteX11" fmla="*/ 66580 w 480507"/>
                  <a:gd name="connsiteY11" fmla="*/ 327276 h 358921"/>
                  <a:gd name="connsiteX12" fmla="*/ 667 w 480507"/>
                  <a:gd name="connsiteY12" fmla="*/ 167828 h 358921"/>
                  <a:gd name="connsiteX13" fmla="*/ 667 w 480507"/>
                  <a:gd name="connsiteY13" fmla="*/ 167828 h 358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0507" h="358921">
                    <a:moveTo>
                      <a:pt x="667" y="167828"/>
                    </a:moveTo>
                    <a:cubicBezTo>
                      <a:pt x="2857" y="136776"/>
                      <a:pt x="30480" y="137824"/>
                      <a:pt x="49435" y="154588"/>
                    </a:cubicBezTo>
                    <a:cubicBezTo>
                      <a:pt x="70199" y="172971"/>
                      <a:pt x="78295" y="210595"/>
                      <a:pt x="91345" y="234598"/>
                    </a:cubicBezTo>
                    <a:cubicBezTo>
                      <a:pt x="109633" y="268317"/>
                      <a:pt x="108585" y="267650"/>
                      <a:pt x="134302" y="238884"/>
                    </a:cubicBezTo>
                    <a:cubicBezTo>
                      <a:pt x="157924" y="212500"/>
                      <a:pt x="184690" y="188211"/>
                      <a:pt x="211645" y="165256"/>
                    </a:cubicBezTo>
                    <a:cubicBezTo>
                      <a:pt x="261747" y="122584"/>
                      <a:pt x="318325" y="86008"/>
                      <a:pt x="372332" y="48480"/>
                    </a:cubicBezTo>
                    <a:cubicBezTo>
                      <a:pt x="394621" y="33049"/>
                      <a:pt x="427672" y="3808"/>
                      <a:pt x="456057" y="474"/>
                    </a:cubicBezTo>
                    <a:cubicBezTo>
                      <a:pt x="485870" y="-3146"/>
                      <a:pt x="485965" y="14571"/>
                      <a:pt x="469487" y="33335"/>
                    </a:cubicBezTo>
                    <a:cubicBezTo>
                      <a:pt x="449389" y="56195"/>
                      <a:pt x="418624" y="74864"/>
                      <a:pt x="395383" y="94485"/>
                    </a:cubicBezTo>
                    <a:cubicBezTo>
                      <a:pt x="367570" y="118012"/>
                      <a:pt x="340138" y="141729"/>
                      <a:pt x="313468" y="166494"/>
                    </a:cubicBezTo>
                    <a:cubicBezTo>
                      <a:pt x="263366" y="212976"/>
                      <a:pt x="210883" y="258792"/>
                      <a:pt x="169354" y="313370"/>
                    </a:cubicBezTo>
                    <a:cubicBezTo>
                      <a:pt x="135350" y="358042"/>
                      <a:pt x="107537" y="382045"/>
                      <a:pt x="66580" y="327276"/>
                    </a:cubicBezTo>
                    <a:cubicBezTo>
                      <a:pt x="38290" y="289558"/>
                      <a:pt x="-4953" y="217167"/>
                      <a:pt x="667" y="167828"/>
                    </a:cubicBezTo>
                    <a:cubicBezTo>
                      <a:pt x="1143" y="161923"/>
                      <a:pt x="-1048" y="183163"/>
                      <a:pt x="667" y="16782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+mj-lt"/>
                  <a:ea typeface="Roboto Medium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06420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20BE3-14A6-4825-9754-6FFE2D0C3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" b="175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7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FA03DF8-7CC7-40A9-9546-6139B2AAABEA}"/>
              </a:ext>
            </a:extLst>
          </p:cNvPr>
          <p:cNvSpPr txBox="1"/>
          <p:nvPr/>
        </p:nvSpPr>
        <p:spPr>
          <a:xfrm>
            <a:off x="950784" y="1241877"/>
            <a:ext cx="29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Inter ExtraBold" panose="020B0502030000000004" pitchFamily="34" charset="0"/>
              </a:rPr>
              <a:t>Our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ExtraBold" panose="020B05020300000000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ExtraBold" panose="020B0502030000000004" pitchFamily="34" charset="0"/>
              </a:rPr>
              <a:t>Research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Inter ExtraBold" panose="020B05020300000000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ACA70-92CF-48E3-A201-E50E5BC39A1B}"/>
              </a:ext>
            </a:extLst>
          </p:cNvPr>
          <p:cNvGrpSpPr/>
          <p:nvPr/>
        </p:nvGrpSpPr>
        <p:grpSpPr>
          <a:xfrm>
            <a:off x="674419" y="2109611"/>
            <a:ext cx="3790824" cy="4049507"/>
            <a:chOff x="5072709" y="4574486"/>
            <a:chExt cx="3790824" cy="40495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694A07-9708-4758-A0EA-9446358A4D29}"/>
                </a:ext>
              </a:extLst>
            </p:cNvPr>
            <p:cNvGrpSpPr/>
            <p:nvPr/>
          </p:nvGrpSpPr>
          <p:grpSpPr>
            <a:xfrm>
              <a:off x="5470832" y="4574486"/>
              <a:ext cx="3392701" cy="4049507"/>
              <a:chOff x="1636376" y="4694183"/>
              <a:chExt cx="3392701" cy="4049507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AED194-483A-44F7-8AD8-755B675AA386}"/>
                  </a:ext>
                </a:extLst>
              </p:cNvPr>
              <p:cNvSpPr txBox="1"/>
              <p:nvPr/>
            </p:nvSpPr>
            <p:spPr>
              <a:xfrm>
                <a:off x="1636378" y="4694183"/>
                <a:ext cx="2823874" cy="386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130000"/>
                  </a:lnSpc>
                  <a:defRPr sz="1400">
                    <a:latin typeface="Maven Pro" pitchFamily="2" charset="0"/>
                  </a:defRPr>
                </a:lvl1pPr>
              </a:lstStyle>
              <a:p>
                <a:r>
                  <a:rPr lang="en-US" sz="1600" dirty="0">
                    <a:solidFill>
                      <a:schemeClr val="accent2"/>
                    </a:solidFill>
                    <a:latin typeface="Inter ExtraBold" panose="020B0502030000000004" pitchFamily="34" charset="0"/>
                    <a:ea typeface="Inter ExtraBold" panose="020B0502030000000004" pitchFamily="34" charset="0"/>
                  </a:rPr>
                  <a:t>QLD’s beef value chains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BE90FA-1B2B-49EA-B0F6-9A70B8C6D38A}"/>
                  </a:ext>
                </a:extLst>
              </p:cNvPr>
              <p:cNvSpPr txBox="1"/>
              <p:nvPr/>
            </p:nvSpPr>
            <p:spPr>
              <a:xfrm>
                <a:off x="1636376" y="5069736"/>
                <a:ext cx="3392701" cy="3673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30000"/>
                  </a:lnSpc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nter Light" panose="020B0502030000000004" pitchFamily="34" charset="0"/>
                  </a:defRPr>
                </a:lvl1pPr>
              </a:lstStyle>
              <a:p>
                <a:pPr algn="l"/>
                <a:r>
                  <a:rPr lang="en-AU" sz="1400" dirty="0">
                    <a:solidFill>
                      <a:schemeClr val="tx1"/>
                    </a:solidFill>
                  </a:rPr>
                  <a:t>Will concerns over credence factors (health, animal welfare, environment) affect future consumer demands for meat in Aust.?</a:t>
                </a:r>
              </a:p>
              <a:p>
                <a:pPr algn="l"/>
                <a:endParaRPr lang="en-AU" sz="14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AU" sz="1400" dirty="0">
                    <a:solidFill>
                      <a:schemeClr val="tx1"/>
                    </a:solidFill>
                  </a:rPr>
                  <a:t>Australia-wide consumer demand study on importance of credence factors </a:t>
                </a:r>
              </a:p>
              <a:p>
                <a:pPr algn="l"/>
                <a:endParaRPr lang="en-AU" sz="14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AU" sz="1400" dirty="0">
                    <a:solidFill>
                      <a:schemeClr val="tx1"/>
                    </a:solidFill>
                  </a:rPr>
                  <a:t>Test for impact of COVID on meat consumption</a:t>
                </a:r>
              </a:p>
              <a:p>
                <a:pPr algn="l"/>
                <a:endParaRPr lang="en-AU" sz="1400" dirty="0">
                  <a:solidFill>
                    <a:schemeClr val="tx1"/>
                  </a:solidFill>
                </a:endParaRPr>
              </a:p>
              <a:p>
                <a:pPr algn="l"/>
                <a:r>
                  <a:rPr lang="en-AU" sz="1400" dirty="0">
                    <a:solidFill>
                      <a:schemeClr val="tx1"/>
                    </a:solidFill>
                  </a:rPr>
                  <a:t>Estimates of future consumption trends for beef, chicken, pork and lamb</a:t>
                </a:r>
              </a:p>
              <a:p>
                <a:pPr algn="l"/>
                <a:endParaRPr lang="en-AU" sz="1200" dirty="0"/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8BD08DB-F908-4DA5-B6D8-3E1B9DF0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2709" y="4921011"/>
              <a:ext cx="314648" cy="314648"/>
            </a:xfrm>
            <a:prstGeom prst="rect">
              <a:avLst/>
            </a:prstGeom>
          </p:spPr>
        </p:pic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121F47-893F-49F9-86CA-9176995265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1" r="15611"/>
          <a:stretch/>
        </p:blipFill>
        <p:spPr>
          <a:xfrm>
            <a:off x="5019148" y="0"/>
            <a:ext cx="7172853" cy="6858001"/>
          </a:xfrm>
        </p:spPr>
      </p:pic>
    </p:spTree>
    <p:extLst>
      <p:ext uri="{BB962C8B-B14F-4D97-AF65-F5344CB8AC3E}">
        <p14:creationId xmlns:p14="http://schemas.microsoft.com/office/powerpoint/2010/main" val="380550465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957F252-8F05-4E16-85BB-D1F81DC85950}"/>
              </a:ext>
            </a:extLst>
          </p:cNvPr>
          <p:cNvSpPr/>
          <p:nvPr/>
        </p:nvSpPr>
        <p:spPr>
          <a:xfrm>
            <a:off x="4965615" y="-1"/>
            <a:ext cx="7226385" cy="6858000"/>
          </a:xfrm>
          <a:custGeom>
            <a:avLst/>
            <a:gdLst>
              <a:gd name="connsiteX0" fmla="*/ 5454735 w 7226385"/>
              <a:gd name="connsiteY0" fmla="*/ 0 h 6858000"/>
              <a:gd name="connsiteX1" fmla="*/ 7226385 w 7226385"/>
              <a:gd name="connsiteY1" fmla="*/ 0 h 6858000"/>
              <a:gd name="connsiteX2" fmla="*/ 7226385 w 7226385"/>
              <a:gd name="connsiteY2" fmla="*/ 6858000 h 6858000"/>
              <a:gd name="connsiteX3" fmla="*/ 6191315 w 7226385"/>
              <a:gd name="connsiteY3" fmla="*/ 6858000 h 6858000"/>
              <a:gd name="connsiteX4" fmla="*/ 5454735 w 7226385"/>
              <a:gd name="connsiteY4" fmla="*/ 6858000 h 6858000"/>
              <a:gd name="connsiteX5" fmla="*/ 3300855 w 7226385"/>
              <a:gd name="connsiteY5" fmla="*/ 6858000 h 6858000"/>
              <a:gd name="connsiteX6" fmla="*/ 3322173 w 7226385"/>
              <a:gd name="connsiteY6" fmla="*/ 6678924 h 6858000"/>
              <a:gd name="connsiteX7" fmla="*/ 2965745 w 7226385"/>
              <a:gd name="connsiteY7" fmla="*/ 5136823 h 6858000"/>
              <a:gd name="connsiteX8" fmla="*/ 0 w 7226385"/>
              <a:gd name="connsiteY8" fmla="*/ 1 h 6858000"/>
              <a:gd name="connsiteX9" fmla="*/ 5454735 w 7226385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26385" h="6858000">
                <a:moveTo>
                  <a:pt x="5454735" y="0"/>
                </a:moveTo>
                <a:lnTo>
                  <a:pt x="7226385" y="0"/>
                </a:lnTo>
                <a:lnTo>
                  <a:pt x="7226385" y="6858000"/>
                </a:lnTo>
                <a:lnTo>
                  <a:pt x="6191315" y="6858000"/>
                </a:lnTo>
                <a:lnTo>
                  <a:pt x="5454735" y="6858000"/>
                </a:lnTo>
                <a:lnTo>
                  <a:pt x="3300855" y="6858000"/>
                </a:lnTo>
                <a:lnTo>
                  <a:pt x="3322173" y="6678924"/>
                </a:lnTo>
                <a:cubicBezTo>
                  <a:pt x="3358934" y="6158756"/>
                  <a:pt x="3246102" y="5622415"/>
                  <a:pt x="2965745" y="5136823"/>
                </a:cubicBezTo>
                <a:lnTo>
                  <a:pt x="0" y="1"/>
                </a:lnTo>
                <a:lnTo>
                  <a:pt x="5454735" y="1"/>
                </a:lnTo>
                <a:close/>
              </a:path>
            </a:pathLst>
          </a:custGeom>
          <a:gradFill flip="none" rotWithShape="1">
            <a:gsLst>
              <a:gs pos="39000">
                <a:schemeClr val="accent1">
                  <a:alpha val="80000"/>
                </a:schemeClr>
              </a:gs>
              <a:gs pos="93000">
                <a:schemeClr val="accent2">
                  <a:alpha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27718-4A02-493E-BDA5-BFE9CB9BB3CC}"/>
              </a:ext>
            </a:extLst>
          </p:cNvPr>
          <p:cNvSpPr txBox="1"/>
          <p:nvPr/>
        </p:nvSpPr>
        <p:spPr>
          <a:xfrm>
            <a:off x="8095641" y="2130651"/>
            <a:ext cx="3212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Inter ExtraBold" panose="020B0502030000000004" pitchFamily="34" charset="0"/>
              </a:rPr>
              <a:t>Creative Image</a:t>
            </a:r>
            <a:r>
              <a:rPr lang="id-ID" sz="4000" dirty="0">
                <a:solidFill>
                  <a:schemeClr val="bg1"/>
                </a:solidFill>
                <a:latin typeface="Inter ExtraBold" panose="020B05020300000000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Inter ExtraBold" panose="020B0502030000000004" pitchFamily="34" charset="0"/>
              </a:rPr>
              <a:t>Slide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12262-A8D6-4370-94B1-ED1B94CC92AF}"/>
              </a:ext>
            </a:extLst>
          </p:cNvPr>
          <p:cNvSpPr txBox="1"/>
          <p:nvPr/>
        </p:nvSpPr>
        <p:spPr>
          <a:xfrm>
            <a:off x="8095640" y="3536026"/>
            <a:ext cx="3212699" cy="1269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Inter Light" panose="020B05020300000000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Sed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perspiciatis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natus</a:t>
            </a:r>
            <a:r>
              <a:rPr lang="en-US" dirty="0">
                <a:solidFill>
                  <a:schemeClr val="bg1"/>
                </a:solidFill>
              </a:rPr>
              <a:t> error sit </a:t>
            </a:r>
            <a:r>
              <a:rPr lang="en-US" dirty="0" err="1">
                <a:solidFill>
                  <a:schemeClr val="bg1"/>
                </a:solidFill>
              </a:rPr>
              <a:t>voluptatem</a:t>
            </a:r>
            <a:r>
              <a:rPr lang="en-US" dirty="0">
                <a:solidFill>
                  <a:schemeClr val="bg1"/>
                </a:solidFill>
              </a:rPr>
              <a:t>. Sed </a:t>
            </a:r>
            <a:r>
              <a:rPr lang="en-US" dirty="0" err="1">
                <a:solidFill>
                  <a:schemeClr val="bg1"/>
                </a:solidFill>
              </a:rPr>
              <a:t>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perspiciatis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omnis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natus</a:t>
            </a:r>
            <a:r>
              <a:rPr lang="en-US" dirty="0">
                <a:solidFill>
                  <a:schemeClr val="bg1"/>
                </a:solidFill>
              </a:rPr>
              <a:t> error sit </a:t>
            </a:r>
            <a:r>
              <a:rPr lang="en-US" dirty="0" err="1">
                <a:solidFill>
                  <a:schemeClr val="bg1"/>
                </a:solidFill>
              </a:rPr>
              <a:t>voluptatem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7FEF39-4498-48C2-8FB8-FF80DDD00DCF}"/>
              </a:ext>
            </a:extLst>
          </p:cNvPr>
          <p:cNvGrpSpPr/>
          <p:nvPr/>
        </p:nvGrpSpPr>
        <p:grpSpPr>
          <a:xfrm>
            <a:off x="696081" y="1092399"/>
            <a:ext cx="4303801" cy="940046"/>
            <a:chOff x="384433" y="822145"/>
            <a:chExt cx="4542880" cy="94004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4E4AAEE-6F5A-43EE-8D63-D309CC1ECFD6}"/>
                </a:ext>
              </a:extLst>
            </p:cNvPr>
            <p:cNvSpPr txBox="1"/>
            <p:nvPr/>
          </p:nvSpPr>
          <p:spPr>
            <a:xfrm>
              <a:off x="384433" y="1209091"/>
              <a:ext cx="4542880" cy="55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Light" panose="020B0502030000000004" pitchFamily="34" charset="0"/>
                </a:defRPr>
              </a:lvl1pPr>
            </a:lstStyle>
            <a:p>
              <a:pPr algn="r"/>
              <a:r>
                <a:rPr lang="en-US" dirty="0"/>
                <a:t>Granite belt region. Adoption and navigating the regulatory landscape in environmental offsets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53EB84-2F57-4353-B4CC-158CA8D26DD2}"/>
                </a:ext>
              </a:extLst>
            </p:cNvPr>
            <p:cNvSpPr txBox="1"/>
            <p:nvPr/>
          </p:nvSpPr>
          <p:spPr>
            <a:xfrm>
              <a:off x="717959" y="822145"/>
              <a:ext cx="4209354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ExtraBold" panose="020B0502030000000004" pitchFamily="34" charset="0"/>
                </a:rPr>
                <a:t>Regional innovation – environmental offsets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E51283-4C0C-4616-AF95-6CBFC02DE659}"/>
              </a:ext>
            </a:extLst>
          </p:cNvPr>
          <p:cNvGrpSpPr/>
          <p:nvPr/>
        </p:nvGrpSpPr>
        <p:grpSpPr>
          <a:xfrm>
            <a:off x="219266" y="2350578"/>
            <a:ext cx="5500520" cy="2892537"/>
            <a:chOff x="-878765" y="822145"/>
            <a:chExt cx="5806078" cy="2892537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8B97452-B33D-49DA-9520-5462513381F9}"/>
                </a:ext>
              </a:extLst>
            </p:cNvPr>
            <p:cNvSpPr txBox="1"/>
            <p:nvPr/>
          </p:nvSpPr>
          <p:spPr>
            <a:xfrm>
              <a:off x="-878765" y="1124293"/>
              <a:ext cx="2333540" cy="259038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Light" panose="020B0502030000000004" pitchFamily="34" charset="0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/>
                <a:t>Beef consumers seem happy with quality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AU" sz="1400" dirty="0"/>
                <a:t>Strong demand for leaner meats (Health)</a:t>
              </a:r>
            </a:p>
            <a:p>
              <a:r>
                <a:rPr lang="en-AU" sz="1400" dirty="0"/>
                <a:t>• Animal welfare important</a:t>
              </a:r>
            </a:p>
            <a:p>
              <a:r>
                <a:rPr lang="en-AU" sz="1400" dirty="0"/>
                <a:t>• Little willingness to pay for lower CO2</a:t>
              </a:r>
            </a:p>
            <a:p>
              <a:r>
                <a:rPr lang="en-AU" sz="1400" dirty="0"/>
                <a:t>• Hormone free important, organic less so</a:t>
              </a:r>
              <a:endParaRPr lang="en-US" sz="1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926E83-4CF2-4C4E-A2F3-BCD60A42E1E1}"/>
                </a:ext>
              </a:extLst>
            </p:cNvPr>
            <p:cNvSpPr txBox="1"/>
            <p:nvPr/>
          </p:nvSpPr>
          <p:spPr>
            <a:xfrm>
              <a:off x="1749734" y="822145"/>
              <a:ext cx="3177579" cy="36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ExtraBold" panose="020B0502030000000004" pitchFamily="34" charset="0"/>
                </a:rPr>
                <a:t>Beef value chains and credence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CD9758F-F7FF-454E-A7FE-71318A407693}"/>
              </a:ext>
            </a:extLst>
          </p:cNvPr>
          <p:cNvGrpSpPr/>
          <p:nvPr/>
        </p:nvGrpSpPr>
        <p:grpSpPr>
          <a:xfrm>
            <a:off x="2108824" y="3608756"/>
            <a:ext cx="4303801" cy="940046"/>
            <a:chOff x="384433" y="822145"/>
            <a:chExt cx="4542880" cy="94004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1C3ED1-758C-40C2-A529-FDD5001A750B}"/>
                </a:ext>
              </a:extLst>
            </p:cNvPr>
            <p:cNvSpPr txBox="1"/>
            <p:nvPr/>
          </p:nvSpPr>
          <p:spPr>
            <a:xfrm>
              <a:off x="384433" y="1209091"/>
              <a:ext cx="4542880" cy="55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Light" panose="020B0502030000000004" pitchFamily="34" charset="0"/>
                </a:defRPr>
              </a:lvl1pPr>
            </a:lstStyle>
            <a:p>
              <a:pPr algn="r"/>
              <a:r>
                <a:rPr lang="en-US" dirty="0"/>
                <a:t>Drought Innovation Hubs, Drought Resilient Leaders. 14 QLD regions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4D1DA7-A8B3-43FE-AD2F-7F39D29A902B}"/>
                </a:ext>
              </a:extLst>
            </p:cNvPr>
            <p:cNvSpPr txBox="1"/>
            <p:nvPr/>
          </p:nvSpPr>
          <p:spPr>
            <a:xfrm>
              <a:off x="1018407" y="822145"/>
              <a:ext cx="3908906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ExtraBold" panose="020B0502030000000004" pitchFamily="34" charset="0"/>
                </a:rPr>
                <a:t>Regional Drought Resilience Planning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2CE97B-9832-4004-AB55-C2A14EF4ACF5}"/>
              </a:ext>
            </a:extLst>
          </p:cNvPr>
          <p:cNvGrpSpPr/>
          <p:nvPr/>
        </p:nvGrpSpPr>
        <p:grpSpPr>
          <a:xfrm>
            <a:off x="2677477" y="4866935"/>
            <a:ext cx="4303801" cy="940046"/>
            <a:chOff x="384433" y="822145"/>
            <a:chExt cx="4542880" cy="94004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AC082E6-4B74-4B3D-8601-467F39FD8A94}"/>
                </a:ext>
              </a:extLst>
            </p:cNvPr>
            <p:cNvSpPr txBox="1"/>
            <p:nvPr/>
          </p:nvSpPr>
          <p:spPr>
            <a:xfrm>
              <a:off x="384433" y="1209091"/>
              <a:ext cx="4542880" cy="55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Inter Light" panose="020B0502030000000004" pitchFamily="34" charset="0"/>
                </a:defRPr>
              </a:lvl1pPr>
            </a:lstStyle>
            <a:p>
              <a:pPr algn="r"/>
              <a:r>
                <a:rPr lang="en-US" dirty="0"/>
                <a:t>Local government versus state funding arrangements comparison: South West and Central West Queensland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661A553-DB78-4FB0-AD66-C56817AF830D}"/>
                </a:ext>
              </a:extLst>
            </p:cNvPr>
            <p:cNvSpPr txBox="1"/>
            <p:nvPr/>
          </p:nvSpPr>
          <p:spPr>
            <a:xfrm>
              <a:off x="510032" y="822145"/>
              <a:ext cx="4417281" cy="368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nter ExtraBold" panose="020B0502030000000004" pitchFamily="34" charset="0"/>
                </a:rPr>
                <a:t>Cluster fencing in Central Western Queensland</a:t>
              </a: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62C39185-26B5-434F-9F5C-7CBB3ECF5FC0}"/>
              </a:ext>
            </a:extLst>
          </p:cNvPr>
          <p:cNvSpPr/>
          <p:nvPr/>
        </p:nvSpPr>
        <p:spPr>
          <a:xfrm rot="10800000">
            <a:off x="11362812" y="6024563"/>
            <a:ext cx="483625" cy="483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>
                  <a:lumMod val="95000"/>
                </a:schemeClr>
              </a:solidFill>
              <a:latin typeface="Inter ExtraBold" panose="020B0502030000000004" pitchFamily="34" charset="0"/>
              <a:ea typeface="Inter ExtraBold" panose="020B05020300000000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E02004-2565-409D-9842-B1E534DE5557}"/>
              </a:ext>
            </a:extLst>
          </p:cNvPr>
          <p:cNvSpPr txBox="1"/>
          <p:nvPr/>
        </p:nvSpPr>
        <p:spPr>
          <a:xfrm rot="10800000" flipV="1">
            <a:off x="11280783" y="6095685"/>
            <a:ext cx="647685" cy="34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600" b="0" i="0" smtClean="0">
                <a:solidFill>
                  <a:schemeClr val="accent1"/>
                </a:solidFill>
                <a:latin typeface="Inter ExtraBold" panose="020B0502030000000004" pitchFamily="34" charset="0"/>
                <a:ea typeface="Inter ExtraBold" panose="020B0502030000000004" pitchFamily="34" charset="0"/>
                <a:cs typeface="Lato Heavy" panose="020F0502020204030203" pitchFamily="34" charset="0"/>
              </a:rPr>
              <a:pPr algn="ctr"/>
              <a:t>7</a:t>
            </a:fld>
            <a:endParaRPr lang="id-ID" sz="7200" b="0" i="0" dirty="0">
              <a:solidFill>
                <a:schemeClr val="accent1"/>
              </a:solidFill>
              <a:latin typeface="Inter ExtraBold" panose="020B0502030000000004" pitchFamily="34" charset="0"/>
              <a:ea typeface="Inter ExtraBold" panose="020B0502030000000004" pitchFamily="34" charset="0"/>
              <a:cs typeface="Lato Heavy" panose="020F0502020204030203" pitchFamily="34" charset="0"/>
            </a:endParaRPr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03EF0273-5E1D-4B99-9B8D-CCDB8839F3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r="10486"/>
          <a:stretch>
            <a:fillRect/>
          </a:stretch>
        </p:blipFill>
        <p:spPr>
          <a:xfrm>
            <a:off x="4999882" y="-1"/>
            <a:ext cx="7226385" cy="6858000"/>
          </a:xfr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8E75B8C-DC03-485B-A3B5-0ABCC644BA58}"/>
              </a:ext>
            </a:extLst>
          </p:cNvPr>
          <p:cNvGrpSpPr/>
          <p:nvPr/>
        </p:nvGrpSpPr>
        <p:grpSpPr>
          <a:xfrm>
            <a:off x="5166896" y="1067699"/>
            <a:ext cx="971877" cy="971877"/>
            <a:chOff x="5166896" y="838080"/>
            <a:chExt cx="971877" cy="97187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169CA42-C923-4029-BEAC-2FD933198D80}"/>
                </a:ext>
              </a:extLst>
            </p:cNvPr>
            <p:cNvSpPr/>
            <p:nvPr/>
          </p:nvSpPr>
          <p:spPr>
            <a:xfrm rot="18900000">
              <a:off x="5166896" y="838080"/>
              <a:ext cx="971877" cy="971877"/>
            </a:xfrm>
            <a:prstGeom prst="roundRect">
              <a:avLst>
                <a:gd name="adj" fmla="val 37450"/>
              </a:avLst>
            </a:prstGeom>
            <a:solidFill>
              <a:schemeClr val="bg1"/>
            </a:solidFill>
            <a:ln w="63500">
              <a:noFill/>
            </a:ln>
            <a:effectLst>
              <a:outerShdw blurRad="317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68130C5-B432-4FFF-9E48-AF36B4CC1D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36509" y="1124612"/>
              <a:ext cx="432650" cy="398812"/>
            </a:xfrm>
            <a:custGeom>
              <a:avLst/>
              <a:gdLst>
                <a:gd name="T0" fmla="*/ 58 w 179"/>
                <a:gd name="T1" fmla="*/ 73 h 165"/>
                <a:gd name="T2" fmla="*/ 18 w 179"/>
                <a:gd name="T3" fmla="*/ 73 h 165"/>
                <a:gd name="T4" fmla="*/ 18 w 179"/>
                <a:gd name="T5" fmla="*/ 154 h 165"/>
                <a:gd name="T6" fmla="*/ 58 w 179"/>
                <a:gd name="T7" fmla="*/ 154 h 165"/>
                <a:gd name="T8" fmla="*/ 58 w 179"/>
                <a:gd name="T9" fmla="*/ 73 h 165"/>
                <a:gd name="T10" fmla="*/ 51 w 179"/>
                <a:gd name="T11" fmla="*/ 146 h 165"/>
                <a:gd name="T12" fmla="*/ 25 w 179"/>
                <a:gd name="T13" fmla="*/ 146 h 165"/>
                <a:gd name="T14" fmla="*/ 25 w 179"/>
                <a:gd name="T15" fmla="*/ 81 h 165"/>
                <a:gd name="T16" fmla="*/ 51 w 179"/>
                <a:gd name="T17" fmla="*/ 81 h 165"/>
                <a:gd name="T18" fmla="*/ 51 w 179"/>
                <a:gd name="T19" fmla="*/ 146 h 165"/>
                <a:gd name="T20" fmla="*/ 113 w 179"/>
                <a:gd name="T21" fmla="*/ 41 h 165"/>
                <a:gd name="T22" fmla="*/ 73 w 179"/>
                <a:gd name="T23" fmla="*/ 41 h 165"/>
                <a:gd name="T24" fmla="*/ 73 w 179"/>
                <a:gd name="T25" fmla="*/ 154 h 165"/>
                <a:gd name="T26" fmla="*/ 113 w 179"/>
                <a:gd name="T27" fmla="*/ 154 h 165"/>
                <a:gd name="T28" fmla="*/ 113 w 179"/>
                <a:gd name="T29" fmla="*/ 41 h 165"/>
                <a:gd name="T30" fmla="*/ 106 w 179"/>
                <a:gd name="T31" fmla="*/ 146 h 165"/>
                <a:gd name="T32" fmla="*/ 80 w 179"/>
                <a:gd name="T33" fmla="*/ 146 h 165"/>
                <a:gd name="T34" fmla="*/ 80 w 179"/>
                <a:gd name="T35" fmla="*/ 48 h 165"/>
                <a:gd name="T36" fmla="*/ 106 w 179"/>
                <a:gd name="T37" fmla="*/ 48 h 165"/>
                <a:gd name="T38" fmla="*/ 106 w 179"/>
                <a:gd name="T39" fmla="*/ 146 h 165"/>
                <a:gd name="T40" fmla="*/ 168 w 179"/>
                <a:gd name="T41" fmla="*/ 0 h 165"/>
                <a:gd name="T42" fmla="*/ 128 w 179"/>
                <a:gd name="T43" fmla="*/ 0 h 165"/>
                <a:gd name="T44" fmla="*/ 128 w 179"/>
                <a:gd name="T45" fmla="*/ 154 h 165"/>
                <a:gd name="T46" fmla="*/ 168 w 179"/>
                <a:gd name="T47" fmla="*/ 154 h 165"/>
                <a:gd name="T48" fmla="*/ 168 w 179"/>
                <a:gd name="T49" fmla="*/ 0 h 165"/>
                <a:gd name="T50" fmla="*/ 160 w 179"/>
                <a:gd name="T51" fmla="*/ 146 h 165"/>
                <a:gd name="T52" fmla="*/ 135 w 179"/>
                <a:gd name="T53" fmla="*/ 146 h 165"/>
                <a:gd name="T54" fmla="*/ 135 w 179"/>
                <a:gd name="T55" fmla="*/ 8 h 165"/>
                <a:gd name="T56" fmla="*/ 160 w 179"/>
                <a:gd name="T57" fmla="*/ 8 h 165"/>
                <a:gd name="T58" fmla="*/ 160 w 179"/>
                <a:gd name="T59" fmla="*/ 146 h 165"/>
                <a:gd name="T60" fmla="*/ 0 w 179"/>
                <a:gd name="T61" fmla="*/ 157 h 165"/>
                <a:gd name="T62" fmla="*/ 0 w 179"/>
                <a:gd name="T63" fmla="*/ 165 h 165"/>
                <a:gd name="T64" fmla="*/ 179 w 179"/>
                <a:gd name="T65" fmla="*/ 165 h 165"/>
                <a:gd name="T66" fmla="*/ 179 w 179"/>
                <a:gd name="T67" fmla="*/ 157 h 165"/>
                <a:gd name="T68" fmla="*/ 0 w 179"/>
                <a:gd name="T69" fmla="*/ 157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9" h="165">
                  <a:moveTo>
                    <a:pt x="58" y="73"/>
                  </a:moveTo>
                  <a:lnTo>
                    <a:pt x="18" y="73"/>
                  </a:lnTo>
                  <a:lnTo>
                    <a:pt x="18" y="154"/>
                  </a:lnTo>
                  <a:lnTo>
                    <a:pt x="58" y="154"/>
                  </a:lnTo>
                  <a:lnTo>
                    <a:pt x="58" y="73"/>
                  </a:lnTo>
                  <a:close/>
                  <a:moveTo>
                    <a:pt x="51" y="146"/>
                  </a:moveTo>
                  <a:lnTo>
                    <a:pt x="25" y="146"/>
                  </a:lnTo>
                  <a:lnTo>
                    <a:pt x="25" y="81"/>
                  </a:lnTo>
                  <a:lnTo>
                    <a:pt x="51" y="81"/>
                  </a:lnTo>
                  <a:lnTo>
                    <a:pt x="51" y="146"/>
                  </a:lnTo>
                  <a:close/>
                  <a:moveTo>
                    <a:pt x="113" y="41"/>
                  </a:moveTo>
                  <a:lnTo>
                    <a:pt x="73" y="41"/>
                  </a:lnTo>
                  <a:lnTo>
                    <a:pt x="73" y="154"/>
                  </a:lnTo>
                  <a:lnTo>
                    <a:pt x="113" y="154"/>
                  </a:lnTo>
                  <a:lnTo>
                    <a:pt x="113" y="41"/>
                  </a:lnTo>
                  <a:close/>
                  <a:moveTo>
                    <a:pt x="106" y="146"/>
                  </a:moveTo>
                  <a:lnTo>
                    <a:pt x="80" y="146"/>
                  </a:lnTo>
                  <a:lnTo>
                    <a:pt x="80" y="48"/>
                  </a:lnTo>
                  <a:lnTo>
                    <a:pt x="106" y="48"/>
                  </a:lnTo>
                  <a:lnTo>
                    <a:pt x="106" y="146"/>
                  </a:lnTo>
                  <a:close/>
                  <a:moveTo>
                    <a:pt x="168" y="0"/>
                  </a:moveTo>
                  <a:lnTo>
                    <a:pt x="128" y="0"/>
                  </a:lnTo>
                  <a:lnTo>
                    <a:pt x="128" y="154"/>
                  </a:lnTo>
                  <a:lnTo>
                    <a:pt x="168" y="154"/>
                  </a:lnTo>
                  <a:lnTo>
                    <a:pt x="168" y="0"/>
                  </a:lnTo>
                  <a:close/>
                  <a:moveTo>
                    <a:pt x="160" y="146"/>
                  </a:moveTo>
                  <a:lnTo>
                    <a:pt x="135" y="146"/>
                  </a:lnTo>
                  <a:lnTo>
                    <a:pt x="135" y="8"/>
                  </a:lnTo>
                  <a:lnTo>
                    <a:pt x="160" y="8"/>
                  </a:lnTo>
                  <a:lnTo>
                    <a:pt x="160" y="146"/>
                  </a:lnTo>
                  <a:close/>
                  <a:moveTo>
                    <a:pt x="0" y="157"/>
                  </a:moveTo>
                  <a:lnTo>
                    <a:pt x="0" y="165"/>
                  </a:lnTo>
                  <a:lnTo>
                    <a:pt x="179" y="165"/>
                  </a:lnTo>
                  <a:lnTo>
                    <a:pt x="179" y="157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ED1649-370C-4A1F-B95B-3976A06C4E2B}"/>
              </a:ext>
            </a:extLst>
          </p:cNvPr>
          <p:cNvSpPr/>
          <p:nvPr/>
        </p:nvSpPr>
        <p:spPr>
          <a:xfrm rot="18900000">
            <a:off x="6664474" y="3584057"/>
            <a:ext cx="971877" cy="971877"/>
          </a:xfrm>
          <a:prstGeom prst="roundRect">
            <a:avLst>
              <a:gd name="adj" fmla="val 37450"/>
            </a:avLst>
          </a:prstGeom>
          <a:solidFill>
            <a:schemeClr val="bg1"/>
          </a:solidFill>
          <a:ln w="63500"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8FAF93-5930-4BA3-BD70-ADDC53642C05}"/>
              </a:ext>
            </a:extLst>
          </p:cNvPr>
          <p:cNvGrpSpPr/>
          <p:nvPr/>
        </p:nvGrpSpPr>
        <p:grpSpPr>
          <a:xfrm>
            <a:off x="7290127" y="4842237"/>
            <a:ext cx="971877" cy="971877"/>
            <a:chOff x="7290127" y="4612618"/>
            <a:chExt cx="971877" cy="97187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8EA8106-0C1A-48BC-9D9C-61FB9235A5A6}"/>
                </a:ext>
              </a:extLst>
            </p:cNvPr>
            <p:cNvSpPr/>
            <p:nvPr/>
          </p:nvSpPr>
          <p:spPr>
            <a:xfrm rot="18900000">
              <a:off x="7290127" y="4612618"/>
              <a:ext cx="971877" cy="971877"/>
            </a:xfrm>
            <a:prstGeom prst="roundRect">
              <a:avLst>
                <a:gd name="adj" fmla="val 37450"/>
              </a:avLst>
            </a:prstGeom>
            <a:solidFill>
              <a:schemeClr val="bg1"/>
            </a:solidFill>
            <a:ln w="63500">
              <a:noFill/>
            </a:ln>
            <a:effectLst>
              <a:outerShdw blurRad="317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Inter Light" panose="020B0502030000000004" pitchFamily="34" charset="0"/>
              </a:endParaRPr>
            </a:p>
          </p:txBody>
        </p:sp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8084AE00-7871-4483-B5BA-39DCDDBCFD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4242" y="4896733"/>
              <a:ext cx="403646" cy="403646"/>
            </a:xfrm>
            <a:custGeom>
              <a:avLst/>
              <a:gdLst>
                <a:gd name="T0" fmla="*/ 36 w 183"/>
                <a:gd name="T1" fmla="*/ 41 h 183"/>
                <a:gd name="T2" fmla="*/ 30 w 183"/>
                <a:gd name="T3" fmla="*/ 36 h 183"/>
                <a:gd name="T4" fmla="*/ 33 w 183"/>
                <a:gd name="T5" fmla="*/ 90 h 183"/>
                <a:gd name="T6" fmla="*/ 38 w 183"/>
                <a:gd name="T7" fmla="*/ 84 h 183"/>
                <a:gd name="T8" fmla="*/ 36 w 183"/>
                <a:gd name="T9" fmla="*/ 41 h 183"/>
                <a:gd name="T10" fmla="*/ 129 w 183"/>
                <a:gd name="T11" fmla="*/ 107 h 183"/>
                <a:gd name="T12" fmla="*/ 120 w 183"/>
                <a:gd name="T13" fmla="*/ 115 h 183"/>
                <a:gd name="T14" fmla="*/ 103 w 183"/>
                <a:gd name="T15" fmla="*/ 98 h 183"/>
                <a:gd name="T16" fmla="*/ 101 w 183"/>
                <a:gd name="T17" fmla="*/ 22 h 183"/>
                <a:gd name="T18" fmla="*/ 21 w 183"/>
                <a:gd name="T19" fmla="*/ 22 h 183"/>
                <a:gd name="T20" fmla="*/ 21 w 183"/>
                <a:gd name="T21" fmla="*/ 101 h 183"/>
                <a:gd name="T22" fmla="*/ 98 w 183"/>
                <a:gd name="T23" fmla="*/ 104 h 183"/>
                <a:gd name="T24" fmla="*/ 115 w 183"/>
                <a:gd name="T25" fmla="*/ 121 h 183"/>
                <a:gd name="T26" fmla="*/ 106 w 183"/>
                <a:gd name="T27" fmla="*/ 129 h 183"/>
                <a:gd name="T28" fmla="*/ 160 w 183"/>
                <a:gd name="T29" fmla="*/ 183 h 183"/>
                <a:gd name="T30" fmla="*/ 183 w 183"/>
                <a:gd name="T31" fmla="*/ 160 h 183"/>
                <a:gd name="T32" fmla="*/ 129 w 183"/>
                <a:gd name="T33" fmla="*/ 107 h 183"/>
                <a:gd name="T34" fmla="*/ 95 w 183"/>
                <a:gd name="T35" fmla="*/ 95 h 183"/>
                <a:gd name="T36" fmla="*/ 95 w 183"/>
                <a:gd name="T37" fmla="*/ 95 h 183"/>
                <a:gd name="T38" fmla="*/ 27 w 183"/>
                <a:gd name="T39" fmla="*/ 95 h 183"/>
                <a:gd name="T40" fmla="*/ 27 w 183"/>
                <a:gd name="T41" fmla="*/ 27 h 183"/>
                <a:gd name="T42" fmla="*/ 95 w 183"/>
                <a:gd name="T43" fmla="*/ 27 h 183"/>
                <a:gd name="T44" fmla="*/ 95 w 183"/>
                <a:gd name="T45" fmla="*/ 95 h 183"/>
                <a:gd name="T46" fmla="*/ 118 w 183"/>
                <a:gd name="T47" fmla="*/ 129 h 183"/>
                <a:gd name="T48" fmla="*/ 129 w 183"/>
                <a:gd name="T49" fmla="*/ 118 h 183"/>
                <a:gd name="T50" fmla="*/ 171 w 183"/>
                <a:gd name="T51" fmla="*/ 160 h 183"/>
                <a:gd name="T52" fmla="*/ 160 w 183"/>
                <a:gd name="T53" fmla="*/ 172 h 183"/>
                <a:gd name="T54" fmla="*/ 118 w 183"/>
                <a:gd name="T55" fmla="*/ 12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" h="183">
                  <a:moveTo>
                    <a:pt x="36" y="41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17" y="52"/>
                    <a:pt x="18" y="75"/>
                    <a:pt x="33" y="90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27" y="72"/>
                    <a:pt x="26" y="54"/>
                    <a:pt x="36" y="41"/>
                  </a:cubicBezTo>
                  <a:close/>
                  <a:moveTo>
                    <a:pt x="129" y="107"/>
                  </a:moveTo>
                  <a:cubicBezTo>
                    <a:pt x="120" y="115"/>
                    <a:pt x="120" y="115"/>
                    <a:pt x="120" y="115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22" y="76"/>
                    <a:pt x="121" y="43"/>
                    <a:pt x="101" y="22"/>
                  </a:cubicBezTo>
                  <a:cubicBezTo>
                    <a:pt x="79" y="0"/>
                    <a:pt x="43" y="0"/>
                    <a:pt x="21" y="22"/>
                  </a:cubicBezTo>
                  <a:cubicBezTo>
                    <a:pt x="0" y="44"/>
                    <a:pt x="0" y="79"/>
                    <a:pt x="21" y="101"/>
                  </a:cubicBezTo>
                  <a:cubicBezTo>
                    <a:pt x="42" y="122"/>
                    <a:pt x="76" y="123"/>
                    <a:pt x="98" y="104"/>
                  </a:cubicBezTo>
                  <a:cubicBezTo>
                    <a:pt x="115" y="121"/>
                    <a:pt x="115" y="121"/>
                    <a:pt x="115" y="121"/>
                  </a:cubicBezTo>
                  <a:cubicBezTo>
                    <a:pt x="106" y="129"/>
                    <a:pt x="106" y="129"/>
                    <a:pt x="106" y="129"/>
                  </a:cubicBezTo>
                  <a:cubicBezTo>
                    <a:pt x="160" y="183"/>
                    <a:pt x="160" y="183"/>
                    <a:pt x="160" y="183"/>
                  </a:cubicBezTo>
                  <a:cubicBezTo>
                    <a:pt x="183" y="160"/>
                    <a:pt x="183" y="160"/>
                    <a:pt x="183" y="160"/>
                  </a:cubicBezTo>
                  <a:lnTo>
                    <a:pt x="129" y="107"/>
                  </a:lnTo>
                  <a:close/>
                  <a:moveTo>
                    <a:pt x="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76" y="114"/>
                    <a:pt x="46" y="114"/>
                    <a:pt x="27" y="95"/>
                  </a:cubicBezTo>
                  <a:cubicBezTo>
                    <a:pt x="8" y="77"/>
                    <a:pt x="8" y="46"/>
                    <a:pt x="27" y="27"/>
                  </a:cubicBezTo>
                  <a:cubicBezTo>
                    <a:pt x="46" y="9"/>
                    <a:pt x="76" y="9"/>
                    <a:pt x="95" y="27"/>
                  </a:cubicBezTo>
                  <a:cubicBezTo>
                    <a:pt x="114" y="46"/>
                    <a:pt x="114" y="77"/>
                    <a:pt x="95" y="95"/>
                  </a:cubicBezTo>
                  <a:close/>
                  <a:moveTo>
                    <a:pt x="118" y="129"/>
                  </a:moveTo>
                  <a:cubicBezTo>
                    <a:pt x="129" y="118"/>
                    <a:pt x="129" y="118"/>
                    <a:pt x="129" y="118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60" y="172"/>
                    <a:pt x="160" y="172"/>
                    <a:pt x="160" y="172"/>
                  </a:cubicBezTo>
                  <a:lnTo>
                    <a:pt x="118" y="1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Inter Light" panose="020B0502030000000004" pitchFamily="34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CC8AFA4-A810-47AE-891C-B15E10DC190E}"/>
              </a:ext>
            </a:extLst>
          </p:cNvPr>
          <p:cNvSpPr/>
          <p:nvPr/>
        </p:nvSpPr>
        <p:spPr>
          <a:xfrm rot="18900000">
            <a:off x="5915685" y="2325878"/>
            <a:ext cx="971877" cy="971877"/>
          </a:xfrm>
          <a:prstGeom prst="roundRect">
            <a:avLst>
              <a:gd name="adj" fmla="val 37450"/>
            </a:avLst>
          </a:prstGeom>
          <a:solidFill>
            <a:schemeClr val="bg1"/>
          </a:solidFill>
          <a:ln w="63500">
            <a:noFill/>
          </a:ln>
          <a:effectLst>
            <a:outerShdw blurRad="317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Inter Light" panose="020B0502030000000004" pitchFamily="34" charset="0"/>
            </a:endParaRPr>
          </a:p>
        </p:txBody>
      </p:sp>
      <p:grpSp>
        <p:nvGrpSpPr>
          <p:cNvPr id="32" name="Group 123">
            <a:extLst>
              <a:ext uri="{FF2B5EF4-FFF2-40B4-BE49-F238E27FC236}">
                <a16:creationId xmlns:a16="http://schemas.microsoft.com/office/drawing/2014/main" id="{5F389BD0-9B32-4B71-8A32-ED310FB7EF82}"/>
              </a:ext>
            </a:extLst>
          </p:cNvPr>
          <p:cNvGrpSpPr/>
          <p:nvPr/>
        </p:nvGrpSpPr>
        <p:grpSpPr>
          <a:xfrm>
            <a:off x="6063863" y="2689085"/>
            <a:ext cx="694744" cy="245461"/>
            <a:chOff x="1441430" y="4357700"/>
            <a:chExt cx="503238" cy="177800"/>
          </a:xfrm>
          <a:solidFill>
            <a:schemeClr val="tx2"/>
          </a:solidFill>
        </p:grpSpPr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FEFD91AB-2E7B-49A3-A430-1165AF1C2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1430" y="4357700"/>
              <a:ext cx="231775" cy="177800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203" y="0"/>
                </a:cxn>
                <a:cxn ang="0">
                  <a:pos x="225" y="5"/>
                </a:cxn>
                <a:cxn ang="0">
                  <a:pos x="245" y="13"/>
                </a:cxn>
                <a:cxn ang="0">
                  <a:pos x="262" y="26"/>
                </a:cxn>
                <a:cxn ang="0">
                  <a:pos x="271" y="32"/>
                </a:cxn>
                <a:cxn ang="0">
                  <a:pos x="282" y="47"/>
                </a:cxn>
                <a:cxn ang="0">
                  <a:pos x="292" y="63"/>
                </a:cxn>
                <a:cxn ang="0">
                  <a:pos x="232" y="63"/>
                </a:cxn>
                <a:cxn ang="0">
                  <a:pos x="213" y="53"/>
                </a:cxn>
                <a:cxn ang="0">
                  <a:pos x="192" y="49"/>
                </a:cxn>
                <a:cxn ang="0">
                  <a:pos x="112" y="49"/>
                </a:cxn>
                <a:cxn ang="0">
                  <a:pos x="88" y="54"/>
                </a:cxn>
                <a:cxn ang="0">
                  <a:pos x="68" y="68"/>
                </a:cxn>
                <a:cxn ang="0">
                  <a:pos x="61" y="77"/>
                </a:cxn>
                <a:cxn ang="0">
                  <a:pos x="51" y="99"/>
                </a:cxn>
                <a:cxn ang="0">
                  <a:pos x="50" y="111"/>
                </a:cxn>
                <a:cxn ang="0">
                  <a:pos x="51" y="124"/>
                </a:cxn>
                <a:cxn ang="0">
                  <a:pos x="61" y="146"/>
                </a:cxn>
                <a:cxn ang="0">
                  <a:pos x="68" y="154"/>
                </a:cxn>
                <a:cxn ang="0">
                  <a:pos x="88" y="168"/>
                </a:cxn>
                <a:cxn ang="0">
                  <a:pos x="112" y="173"/>
                </a:cxn>
                <a:cxn ang="0">
                  <a:pos x="192" y="173"/>
                </a:cxn>
                <a:cxn ang="0">
                  <a:pos x="213" y="169"/>
                </a:cxn>
                <a:cxn ang="0">
                  <a:pos x="232" y="158"/>
                </a:cxn>
                <a:cxn ang="0">
                  <a:pos x="292" y="158"/>
                </a:cxn>
                <a:cxn ang="0">
                  <a:pos x="282" y="175"/>
                </a:cxn>
                <a:cxn ang="0">
                  <a:pos x="271" y="189"/>
                </a:cxn>
                <a:cxn ang="0">
                  <a:pos x="262" y="196"/>
                </a:cxn>
                <a:cxn ang="0">
                  <a:pos x="245" y="209"/>
                </a:cxn>
                <a:cxn ang="0">
                  <a:pos x="225" y="217"/>
                </a:cxn>
                <a:cxn ang="0">
                  <a:pos x="203" y="221"/>
                </a:cxn>
                <a:cxn ang="0">
                  <a:pos x="112" y="222"/>
                </a:cxn>
                <a:cxn ang="0">
                  <a:pos x="100" y="221"/>
                </a:cxn>
                <a:cxn ang="0">
                  <a:pos x="78" y="217"/>
                </a:cxn>
                <a:cxn ang="0">
                  <a:pos x="58" y="209"/>
                </a:cxn>
                <a:cxn ang="0">
                  <a:pos x="41" y="196"/>
                </a:cxn>
                <a:cxn ang="0">
                  <a:pos x="34" y="189"/>
                </a:cxn>
                <a:cxn ang="0">
                  <a:pos x="20" y="173"/>
                </a:cxn>
                <a:cxn ang="0">
                  <a:pos x="9" y="154"/>
                </a:cxn>
                <a:cxn ang="0">
                  <a:pos x="3" y="133"/>
                </a:cxn>
                <a:cxn ang="0">
                  <a:pos x="0" y="111"/>
                </a:cxn>
                <a:cxn ang="0">
                  <a:pos x="0" y="111"/>
                </a:cxn>
                <a:cxn ang="0">
                  <a:pos x="3" y="89"/>
                </a:cxn>
                <a:cxn ang="0">
                  <a:pos x="9" y="68"/>
                </a:cxn>
                <a:cxn ang="0">
                  <a:pos x="20" y="49"/>
                </a:cxn>
                <a:cxn ang="0">
                  <a:pos x="34" y="32"/>
                </a:cxn>
                <a:cxn ang="0">
                  <a:pos x="41" y="26"/>
                </a:cxn>
                <a:cxn ang="0">
                  <a:pos x="58" y="13"/>
                </a:cxn>
                <a:cxn ang="0">
                  <a:pos x="78" y="5"/>
                </a:cxn>
                <a:cxn ang="0">
                  <a:pos x="100" y="0"/>
                </a:cxn>
                <a:cxn ang="0">
                  <a:pos x="112" y="0"/>
                </a:cxn>
              </a:cxnLst>
              <a:rect l="0" t="0" r="r" b="b"/>
              <a:pathLst>
                <a:path w="292" h="222">
                  <a:moveTo>
                    <a:pt x="112" y="0"/>
                  </a:moveTo>
                  <a:lnTo>
                    <a:pt x="192" y="0"/>
                  </a:lnTo>
                  <a:lnTo>
                    <a:pt x="192" y="0"/>
                  </a:lnTo>
                  <a:lnTo>
                    <a:pt x="203" y="0"/>
                  </a:lnTo>
                  <a:lnTo>
                    <a:pt x="214" y="2"/>
                  </a:lnTo>
                  <a:lnTo>
                    <a:pt x="225" y="5"/>
                  </a:lnTo>
                  <a:lnTo>
                    <a:pt x="235" y="9"/>
                  </a:lnTo>
                  <a:lnTo>
                    <a:pt x="245" y="13"/>
                  </a:lnTo>
                  <a:lnTo>
                    <a:pt x="254" y="18"/>
                  </a:lnTo>
                  <a:lnTo>
                    <a:pt x="262" y="26"/>
                  </a:lnTo>
                  <a:lnTo>
                    <a:pt x="271" y="32"/>
                  </a:lnTo>
                  <a:lnTo>
                    <a:pt x="271" y="32"/>
                  </a:lnTo>
                  <a:lnTo>
                    <a:pt x="277" y="39"/>
                  </a:lnTo>
                  <a:lnTo>
                    <a:pt x="282" y="47"/>
                  </a:lnTo>
                  <a:lnTo>
                    <a:pt x="288" y="56"/>
                  </a:lnTo>
                  <a:lnTo>
                    <a:pt x="292" y="63"/>
                  </a:lnTo>
                  <a:lnTo>
                    <a:pt x="232" y="63"/>
                  </a:lnTo>
                  <a:lnTo>
                    <a:pt x="232" y="63"/>
                  </a:lnTo>
                  <a:lnTo>
                    <a:pt x="223" y="58"/>
                  </a:lnTo>
                  <a:lnTo>
                    <a:pt x="213" y="53"/>
                  </a:lnTo>
                  <a:lnTo>
                    <a:pt x="203" y="51"/>
                  </a:lnTo>
                  <a:lnTo>
                    <a:pt x="192" y="49"/>
                  </a:lnTo>
                  <a:lnTo>
                    <a:pt x="112" y="49"/>
                  </a:lnTo>
                  <a:lnTo>
                    <a:pt x="112" y="49"/>
                  </a:lnTo>
                  <a:lnTo>
                    <a:pt x="99" y="51"/>
                  </a:lnTo>
                  <a:lnTo>
                    <a:pt x="88" y="54"/>
                  </a:lnTo>
                  <a:lnTo>
                    <a:pt x="77" y="60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1" y="77"/>
                  </a:lnTo>
                  <a:lnTo>
                    <a:pt x="55" y="86"/>
                  </a:lnTo>
                  <a:lnTo>
                    <a:pt x="51" y="99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0" y="111"/>
                  </a:lnTo>
                  <a:lnTo>
                    <a:pt x="51" y="124"/>
                  </a:lnTo>
                  <a:lnTo>
                    <a:pt x="55" y="135"/>
                  </a:lnTo>
                  <a:lnTo>
                    <a:pt x="61" y="146"/>
                  </a:lnTo>
                  <a:lnTo>
                    <a:pt x="68" y="154"/>
                  </a:lnTo>
                  <a:lnTo>
                    <a:pt x="68" y="154"/>
                  </a:lnTo>
                  <a:lnTo>
                    <a:pt x="77" y="162"/>
                  </a:lnTo>
                  <a:lnTo>
                    <a:pt x="88" y="168"/>
                  </a:lnTo>
                  <a:lnTo>
                    <a:pt x="99" y="172"/>
                  </a:lnTo>
                  <a:lnTo>
                    <a:pt x="112" y="173"/>
                  </a:lnTo>
                  <a:lnTo>
                    <a:pt x="192" y="173"/>
                  </a:lnTo>
                  <a:lnTo>
                    <a:pt x="192" y="173"/>
                  </a:lnTo>
                  <a:lnTo>
                    <a:pt x="203" y="172"/>
                  </a:lnTo>
                  <a:lnTo>
                    <a:pt x="213" y="169"/>
                  </a:lnTo>
                  <a:lnTo>
                    <a:pt x="223" y="164"/>
                  </a:lnTo>
                  <a:lnTo>
                    <a:pt x="232" y="158"/>
                  </a:lnTo>
                  <a:lnTo>
                    <a:pt x="292" y="158"/>
                  </a:lnTo>
                  <a:lnTo>
                    <a:pt x="292" y="158"/>
                  </a:lnTo>
                  <a:lnTo>
                    <a:pt x="288" y="167"/>
                  </a:lnTo>
                  <a:lnTo>
                    <a:pt x="282" y="175"/>
                  </a:lnTo>
                  <a:lnTo>
                    <a:pt x="277" y="183"/>
                  </a:lnTo>
                  <a:lnTo>
                    <a:pt x="271" y="189"/>
                  </a:lnTo>
                  <a:lnTo>
                    <a:pt x="271" y="189"/>
                  </a:lnTo>
                  <a:lnTo>
                    <a:pt x="262" y="196"/>
                  </a:lnTo>
                  <a:lnTo>
                    <a:pt x="254" y="203"/>
                  </a:lnTo>
                  <a:lnTo>
                    <a:pt x="245" y="209"/>
                  </a:lnTo>
                  <a:lnTo>
                    <a:pt x="235" y="214"/>
                  </a:lnTo>
                  <a:lnTo>
                    <a:pt x="225" y="217"/>
                  </a:lnTo>
                  <a:lnTo>
                    <a:pt x="214" y="220"/>
                  </a:lnTo>
                  <a:lnTo>
                    <a:pt x="203" y="221"/>
                  </a:lnTo>
                  <a:lnTo>
                    <a:pt x="192" y="222"/>
                  </a:lnTo>
                  <a:lnTo>
                    <a:pt x="112" y="222"/>
                  </a:lnTo>
                  <a:lnTo>
                    <a:pt x="112" y="222"/>
                  </a:lnTo>
                  <a:lnTo>
                    <a:pt x="100" y="221"/>
                  </a:lnTo>
                  <a:lnTo>
                    <a:pt x="89" y="220"/>
                  </a:lnTo>
                  <a:lnTo>
                    <a:pt x="78" y="217"/>
                  </a:lnTo>
                  <a:lnTo>
                    <a:pt x="68" y="214"/>
                  </a:lnTo>
                  <a:lnTo>
                    <a:pt x="58" y="209"/>
                  </a:lnTo>
                  <a:lnTo>
                    <a:pt x="50" y="203"/>
                  </a:lnTo>
                  <a:lnTo>
                    <a:pt x="41" y="196"/>
                  </a:lnTo>
                  <a:lnTo>
                    <a:pt x="34" y="189"/>
                  </a:lnTo>
                  <a:lnTo>
                    <a:pt x="34" y="189"/>
                  </a:lnTo>
                  <a:lnTo>
                    <a:pt x="26" y="182"/>
                  </a:lnTo>
                  <a:lnTo>
                    <a:pt x="20" y="173"/>
                  </a:lnTo>
                  <a:lnTo>
                    <a:pt x="14" y="164"/>
                  </a:lnTo>
                  <a:lnTo>
                    <a:pt x="9" y="154"/>
                  </a:lnTo>
                  <a:lnTo>
                    <a:pt x="5" y="143"/>
                  </a:lnTo>
                  <a:lnTo>
                    <a:pt x="3" y="133"/>
                  </a:lnTo>
                  <a:lnTo>
                    <a:pt x="2" y="122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0" y="111"/>
                  </a:lnTo>
                  <a:lnTo>
                    <a:pt x="2" y="100"/>
                  </a:lnTo>
                  <a:lnTo>
                    <a:pt x="3" y="89"/>
                  </a:lnTo>
                  <a:lnTo>
                    <a:pt x="5" y="78"/>
                  </a:lnTo>
                  <a:lnTo>
                    <a:pt x="9" y="68"/>
                  </a:lnTo>
                  <a:lnTo>
                    <a:pt x="14" y="58"/>
                  </a:lnTo>
                  <a:lnTo>
                    <a:pt x="20" y="49"/>
                  </a:lnTo>
                  <a:lnTo>
                    <a:pt x="26" y="41"/>
                  </a:lnTo>
                  <a:lnTo>
                    <a:pt x="34" y="32"/>
                  </a:lnTo>
                  <a:lnTo>
                    <a:pt x="34" y="32"/>
                  </a:lnTo>
                  <a:lnTo>
                    <a:pt x="41" y="26"/>
                  </a:lnTo>
                  <a:lnTo>
                    <a:pt x="50" y="18"/>
                  </a:lnTo>
                  <a:lnTo>
                    <a:pt x="58" y="13"/>
                  </a:lnTo>
                  <a:lnTo>
                    <a:pt x="68" y="9"/>
                  </a:lnTo>
                  <a:lnTo>
                    <a:pt x="78" y="5"/>
                  </a:lnTo>
                  <a:lnTo>
                    <a:pt x="89" y="2"/>
                  </a:lnTo>
                  <a:lnTo>
                    <a:pt x="100" y="0"/>
                  </a:lnTo>
                  <a:lnTo>
                    <a:pt x="112" y="0"/>
                  </a:lnTo>
                  <a:lnTo>
                    <a:pt x="11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49A580C0-CC1E-4A19-A2A7-5001F9550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4480" y="4357700"/>
              <a:ext cx="230188" cy="177800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192" y="0"/>
                </a:cxn>
                <a:cxn ang="0">
                  <a:pos x="213" y="5"/>
                </a:cxn>
                <a:cxn ang="0">
                  <a:pos x="234" y="13"/>
                </a:cxn>
                <a:cxn ang="0">
                  <a:pos x="251" y="26"/>
                </a:cxn>
                <a:cxn ang="0">
                  <a:pos x="258" y="32"/>
                </a:cxn>
                <a:cxn ang="0">
                  <a:pos x="272" y="49"/>
                </a:cxn>
                <a:cxn ang="0">
                  <a:pos x="283" y="68"/>
                </a:cxn>
                <a:cxn ang="0">
                  <a:pos x="289" y="89"/>
                </a:cxn>
                <a:cxn ang="0">
                  <a:pos x="292" y="111"/>
                </a:cxn>
                <a:cxn ang="0">
                  <a:pos x="292" y="111"/>
                </a:cxn>
                <a:cxn ang="0">
                  <a:pos x="289" y="133"/>
                </a:cxn>
                <a:cxn ang="0">
                  <a:pos x="283" y="154"/>
                </a:cxn>
                <a:cxn ang="0">
                  <a:pos x="272" y="173"/>
                </a:cxn>
                <a:cxn ang="0">
                  <a:pos x="258" y="189"/>
                </a:cxn>
                <a:cxn ang="0">
                  <a:pos x="251" y="196"/>
                </a:cxn>
                <a:cxn ang="0">
                  <a:pos x="234" y="209"/>
                </a:cxn>
                <a:cxn ang="0">
                  <a:pos x="213" y="217"/>
                </a:cxn>
                <a:cxn ang="0">
                  <a:pos x="192" y="221"/>
                </a:cxn>
                <a:cxn ang="0">
                  <a:pos x="100" y="222"/>
                </a:cxn>
                <a:cxn ang="0">
                  <a:pos x="89" y="221"/>
                </a:cxn>
                <a:cxn ang="0">
                  <a:pos x="67" y="217"/>
                </a:cxn>
                <a:cxn ang="0">
                  <a:pos x="47" y="209"/>
                </a:cxn>
                <a:cxn ang="0">
                  <a:pos x="30" y="196"/>
                </a:cxn>
                <a:cxn ang="0">
                  <a:pos x="21" y="189"/>
                </a:cxn>
                <a:cxn ang="0">
                  <a:pos x="9" y="175"/>
                </a:cxn>
                <a:cxn ang="0">
                  <a:pos x="0" y="158"/>
                </a:cxn>
                <a:cxn ang="0">
                  <a:pos x="61" y="158"/>
                </a:cxn>
                <a:cxn ang="0">
                  <a:pos x="79" y="169"/>
                </a:cxn>
                <a:cxn ang="0">
                  <a:pos x="100" y="173"/>
                </a:cxn>
                <a:cxn ang="0">
                  <a:pos x="181" y="173"/>
                </a:cxn>
                <a:cxn ang="0">
                  <a:pos x="204" y="168"/>
                </a:cxn>
                <a:cxn ang="0">
                  <a:pos x="224" y="154"/>
                </a:cxn>
                <a:cxn ang="0">
                  <a:pos x="231" y="146"/>
                </a:cxn>
                <a:cxn ang="0">
                  <a:pos x="241" y="124"/>
                </a:cxn>
                <a:cxn ang="0">
                  <a:pos x="242" y="111"/>
                </a:cxn>
                <a:cxn ang="0">
                  <a:pos x="241" y="99"/>
                </a:cxn>
                <a:cxn ang="0">
                  <a:pos x="231" y="77"/>
                </a:cxn>
                <a:cxn ang="0">
                  <a:pos x="224" y="68"/>
                </a:cxn>
                <a:cxn ang="0">
                  <a:pos x="204" y="54"/>
                </a:cxn>
                <a:cxn ang="0">
                  <a:pos x="181" y="49"/>
                </a:cxn>
                <a:cxn ang="0">
                  <a:pos x="100" y="49"/>
                </a:cxn>
                <a:cxn ang="0">
                  <a:pos x="79" y="53"/>
                </a:cxn>
                <a:cxn ang="0">
                  <a:pos x="61" y="63"/>
                </a:cxn>
                <a:cxn ang="0">
                  <a:pos x="0" y="63"/>
                </a:cxn>
                <a:cxn ang="0">
                  <a:pos x="9" y="47"/>
                </a:cxn>
                <a:cxn ang="0">
                  <a:pos x="21" y="32"/>
                </a:cxn>
                <a:cxn ang="0">
                  <a:pos x="30" y="26"/>
                </a:cxn>
                <a:cxn ang="0">
                  <a:pos x="47" y="13"/>
                </a:cxn>
                <a:cxn ang="0">
                  <a:pos x="67" y="5"/>
                </a:cxn>
                <a:cxn ang="0">
                  <a:pos x="89" y="0"/>
                </a:cxn>
                <a:cxn ang="0">
                  <a:pos x="100" y="0"/>
                </a:cxn>
              </a:cxnLst>
              <a:rect l="0" t="0" r="r" b="b"/>
              <a:pathLst>
                <a:path w="292" h="222">
                  <a:moveTo>
                    <a:pt x="100" y="0"/>
                  </a:moveTo>
                  <a:lnTo>
                    <a:pt x="181" y="0"/>
                  </a:lnTo>
                  <a:lnTo>
                    <a:pt x="181" y="0"/>
                  </a:lnTo>
                  <a:lnTo>
                    <a:pt x="192" y="0"/>
                  </a:lnTo>
                  <a:lnTo>
                    <a:pt x="203" y="2"/>
                  </a:lnTo>
                  <a:lnTo>
                    <a:pt x="213" y="5"/>
                  </a:lnTo>
                  <a:lnTo>
                    <a:pt x="224" y="9"/>
                  </a:lnTo>
                  <a:lnTo>
                    <a:pt x="234" y="13"/>
                  </a:lnTo>
                  <a:lnTo>
                    <a:pt x="242" y="18"/>
                  </a:lnTo>
                  <a:lnTo>
                    <a:pt x="251" y="26"/>
                  </a:lnTo>
                  <a:lnTo>
                    <a:pt x="258" y="32"/>
                  </a:lnTo>
                  <a:lnTo>
                    <a:pt x="258" y="32"/>
                  </a:lnTo>
                  <a:lnTo>
                    <a:pt x="266" y="41"/>
                  </a:lnTo>
                  <a:lnTo>
                    <a:pt x="272" y="49"/>
                  </a:lnTo>
                  <a:lnTo>
                    <a:pt x="278" y="58"/>
                  </a:lnTo>
                  <a:lnTo>
                    <a:pt x="283" y="68"/>
                  </a:lnTo>
                  <a:lnTo>
                    <a:pt x="287" y="78"/>
                  </a:lnTo>
                  <a:lnTo>
                    <a:pt x="289" y="89"/>
                  </a:lnTo>
                  <a:lnTo>
                    <a:pt x="291" y="100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2" y="111"/>
                  </a:lnTo>
                  <a:lnTo>
                    <a:pt x="291" y="122"/>
                  </a:lnTo>
                  <a:lnTo>
                    <a:pt x="289" y="133"/>
                  </a:lnTo>
                  <a:lnTo>
                    <a:pt x="287" y="143"/>
                  </a:lnTo>
                  <a:lnTo>
                    <a:pt x="283" y="154"/>
                  </a:lnTo>
                  <a:lnTo>
                    <a:pt x="278" y="164"/>
                  </a:lnTo>
                  <a:lnTo>
                    <a:pt x="272" y="173"/>
                  </a:lnTo>
                  <a:lnTo>
                    <a:pt x="266" y="182"/>
                  </a:lnTo>
                  <a:lnTo>
                    <a:pt x="258" y="189"/>
                  </a:lnTo>
                  <a:lnTo>
                    <a:pt x="258" y="189"/>
                  </a:lnTo>
                  <a:lnTo>
                    <a:pt x="251" y="196"/>
                  </a:lnTo>
                  <a:lnTo>
                    <a:pt x="242" y="203"/>
                  </a:lnTo>
                  <a:lnTo>
                    <a:pt x="234" y="209"/>
                  </a:lnTo>
                  <a:lnTo>
                    <a:pt x="224" y="214"/>
                  </a:lnTo>
                  <a:lnTo>
                    <a:pt x="213" y="217"/>
                  </a:lnTo>
                  <a:lnTo>
                    <a:pt x="203" y="220"/>
                  </a:lnTo>
                  <a:lnTo>
                    <a:pt x="192" y="221"/>
                  </a:lnTo>
                  <a:lnTo>
                    <a:pt x="181" y="222"/>
                  </a:lnTo>
                  <a:lnTo>
                    <a:pt x="100" y="222"/>
                  </a:lnTo>
                  <a:lnTo>
                    <a:pt x="100" y="222"/>
                  </a:lnTo>
                  <a:lnTo>
                    <a:pt x="89" y="221"/>
                  </a:lnTo>
                  <a:lnTo>
                    <a:pt x="78" y="220"/>
                  </a:lnTo>
                  <a:lnTo>
                    <a:pt x="67" y="217"/>
                  </a:lnTo>
                  <a:lnTo>
                    <a:pt x="57" y="214"/>
                  </a:lnTo>
                  <a:lnTo>
                    <a:pt x="47" y="209"/>
                  </a:lnTo>
                  <a:lnTo>
                    <a:pt x="38" y="203"/>
                  </a:lnTo>
                  <a:lnTo>
                    <a:pt x="30" y="196"/>
                  </a:lnTo>
                  <a:lnTo>
                    <a:pt x="21" y="189"/>
                  </a:lnTo>
                  <a:lnTo>
                    <a:pt x="21" y="189"/>
                  </a:lnTo>
                  <a:lnTo>
                    <a:pt x="15" y="183"/>
                  </a:lnTo>
                  <a:lnTo>
                    <a:pt x="9" y="175"/>
                  </a:lnTo>
                  <a:lnTo>
                    <a:pt x="4" y="167"/>
                  </a:lnTo>
                  <a:lnTo>
                    <a:pt x="0" y="158"/>
                  </a:lnTo>
                  <a:lnTo>
                    <a:pt x="61" y="158"/>
                  </a:lnTo>
                  <a:lnTo>
                    <a:pt x="61" y="158"/>
                  </a:lnTo>
                  <a:lnTo>
                    <a:pt x="69" y="164"/>
                  </a:lnTo>
                  <a:lnTo>
                    <a:pt x="79" y="169"/>
                  </a:lnTo>
                  <a:lnTo>
                    <a:pt x="89" y="172"/>
                  </a:lnTo>
                  <a:lnTo>
                    <a:pt x="100" y="173"/>
                  </a:lnTo>
                  <a:lnTo>
                    <a:pt x="181" y="173"/>
                  </a:lnTo>
                  <a:lnTo>
                    <a:pt x="181" y="173"/>
                  </a:lnTo>
                  <a:lnTo>
                    <a:pt x="193" y="172"/>
                  </a:lnTo>
                  <a:lnTo>
                    <a:pt x="204" y="168"/>
                  </a:lnTo>
                  <a:lnTo>
                    <a:pt x="215" y="162"/>
                  </a:lnTo>
                  <a:lnTo>
                    <a:pt x="224" y="154"/>
                  </a:lnTo>
                  <a:lnTo>
                    <a:pt x="224" y="154"/>
                  </a:lnTo>
                  <a:lnTo>
                    <a:pt x="231" y="146"/>
                  </a:lnTo>
                  <a:lnTo>
                    <a:pt x="237" y="135"/>
                  </a:lnTo>
                  <a:lnTo>
                    <a:pt x="241" y="124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2" y="111"/>
                  </a:lnTo>
                  <a:lnTo>
                    <a:pt x="241" y="99"/>
                  </a:lnTo>
                  <a:lnTo>
                    <a:pt x="237" y="86"/>
                  </a:lnTo>
                  <a:lnTo>
                    <a:pt x="231" y="77"/>
                  </a:lnTo>
                  <a:lnTo>
                    <a:pt x="224" y="68"/>
                  </a:lnTo>
                  <a:lnTo>
                    <a:pt x="224" y="68"/>
                  </a:lnTo>
                  <a:lnTo>
                    <a:pt x="215" y="60"/>
                  </a:lnTo>
                  <a:lnTo>
                    <a:pt x="204" y="54"/>
                  </a:lnTo>
                  <a:lnTo>
                    <a:pt x="193" y="51"/>
                  </a:lnTo>
                  <a:lnTo>
                    <a:pt x="181" y="49"/>
                  </a:lnTo>
                  <a:lnTo>
                    <a:pt x="100" y="49"/>
                  </a:lnTo>
                  <a:lnTo>
                    <a:pt x="100" y="49"/>
                  </a:lnTo>
                  <a:lnTo>
                    <a:pt x="89" y="51"/>
                  </a:lnTo>
                  <a:lnTo>
                    <a:pt x="79" y="53"/>
                  </a:lnTo>
                  <a:lnTo>
                    <a:pt x="69" y="58"/>
                  </a:lnTo>
                  <a:lnTo>
                    <a:pt x="61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56"/>
                  </a:lnTo>
                  <a:lnTo>
                    <a:pt x="9" y="47"/>
                  </a:lnTo>
                  <a:lnTo>
                    <a:pt x="15" y="39"/>
                  </a:lnTo>
                  <a:lnTo>
                    <a:pt x="21" y="32"/>
                  </a:lnTo>
                  <a:lnTo>
                    <a:pt x="21" y="32"/>
                  </a:lnTo>
                  <a:lnTo>
                    <a:pt x="30" y="26"/>
                  </a:lnTo>
                  <a:lnTo>
                    <a:pt x="38" y="18"/>
                  </a:lnTo>
                  <a:lnTo>
                    <a:pt x="47" y="13"/>
                  </a:lnTo>
                  <a:lnTo>
                    <a:pt x="57" y="9"/>
                  </a:lnTo>
                  <a:lnTo>
                    <a:pt x="67" y="5"/>
                  </a:lnTo>
                  <a:lnTo>
                    <a:pt x="78" y="2"/>
                  </a:lnTo>
                  <a:lnTo>
                    <a:pt x="89" y="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3A198259-A407-4E2D-A004-31F95EC05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1767" y="4427551"/>
              <a:ext cx="195263" cy="3651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4" y="0"/>
                </a:cxn>
                <a:cxn ang="0">
                  <a:pos x="224" y="0"/>
                </a:cxn>
                <a:cxn ang="0">
                  <a:pos x="229" y="1"/>
                </a:cxn>
                <a:cxn ang="0">
                  <a:pos x="233" y="2"/>
                </a:cxn>
                <a:cxn ang="0">
                  <a:pos x="236" y="5"/>
                </a:cxn>
                <a:cxn ang="0">
                  <a:pos x="240" y="7"/>
                </a:cxn>
                <a:cxn ang="0">
                  <a:pos x="242" y="11"/>
                </a:cxn>
                <a:cxn ang="0">
                  <a:pos x="245" y="14"/>
                </a:cxn>
                <a:cxn ang="0">
                  <a:pos x="246" y="18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3"/>
                </a:cxn>
                <a:cxn ang="0">
                  <a:pos x="246" y="28"/>
                </a:cxn>
                <a:cxn ang="0">
                  <a:pos x="245" y="32"/>
                </a:cxn>
                <a:cxn ang="0">
                  <a:pos x="242" y="36"/>
                </a:cxn>
                <a:cxn ang="0">
                  <a:pos x="240" y="39"/>
                </a:cxn>
                <a:cxn ang="0">
                  <a:pos x="236" y="42"/>
                </a:cxn>
                <a:cxn ang="0">
                  <a:pos x="233" y="44"/>
                </a:cxn>
                <a:cxn ang="0">
                  <a:pos x="229" y="45"/>
                </a:cxn>
                <a:cxn ang="0">
                  <a:pos x="224" y="45"/>
                </a:cxn>
                <a:cxn ang="0">
                  <a:pos x="24" y="45"/>
                </a:cxn>
                <a:cxn ang="0">
                  <a:pos x="24" y="45"/>
                </a:cxn>
                <a:cxn ang="0">
                  <a:pos x="19" y="45"/>
                </a:cxn>
                <a:cxn ang="0">
                  <a:pos x="14" y="44"/>
                </a:cxn>
                <a:cxn ang="0">
                  <a:pos x="10" y="42"/>
                </a:cxn>
                <a:cxn ang="0">
                  <a:pos x="6" y="39"/>
                </a:cxn>
                <a:cxn ang="0">
                  <a:pos x="4" y="36"/>
                </a:cxn>
                <a:cxn ang="0">
                  <a:pos x="3" y="32"/>
                </a:cxn>
                <a:cxn ang="0">
                  <a:pos x="0" y="28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3" y="14"/>
                </a:cxn>
                <a:cxn ang="0">
                  <a:pos x="4" y="11"/>
                </a:cxn>
                <a:cxn ang="0">
                  <a:pos x="6" y="7"/>
                </a:cxn>
                <a:cxn ang="0">
                  <a:pos x="10" y="5"/>
                </a:cxn>
                <a:cxn ang="0">
                  <a:pos x="14" y="2"/>
                </a:cxn>
                <a:cxn ang="0">
                  <a:pos x="19" y="1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46" h="45">
                  <a:moveTo>
                    <a:pt x="24" y="0"/>
                  </a:moveTo>
                  <a:lnTo>
                    <a:pt x="224" y="0"/>
                  </a:lnTo>
                  <a:lnTo>
                    <a:pt x="224" y="0"/>
                  </a:lnTo>
                  <a:lnTo>
                    <a:pt x="229" y="1"/>
                  </a:lnTo>
                  <a:lnTo>
                    <a:pt x="233" y="2"/>
                  </a:lnTo>
                  <a:lnTo>
                    <a:pt x="236" y="5"/>
                  </a:lnTo>
                  <a:lnTo>
                    <a:pt x="240" y="7"/>
                  </a:lnTo>
                  <a:lnTo>
                    <a:pt x="242" y="11"/>
                  </a:lnTo>
                  <a:lnTo>
                    <a:pt x="245" y="14"/>
                  </a:lnTo>
                  <a:lnTo>
                    <a:pt x="246" y="18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3"/>
                  </a:lnTo>
                  <a:lnTo>
                    <a:pt x="246" y="28"/>
                  </a:lnTo>
                  <a:lnTo>
                    <a:pt x="245" y="32"/>
                  </a:lnTo>
                  <a:lnTo>
                    <a:pt x="242" y="36"/>
                  </a:lnTo>
                  <a:lnTo>
                    <a:pt x="240" y="39"/>
                  </a:lnTo>
                  <a:lnTo>
                    <a:pt x="236" y="42"/>
                  </a:lnTo>
                  <a:lnTo>
                    <a:pt x="233" y="44"/>
                  </a:lnTo>
                  <a:lnTo>
                    <a:pt x="229" y="45"/>
                  </a:lnTo>
                  <a:lnTo>
                    <a:pt x="224" y="45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19" y="45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9"/>
                  </a:lnTo>
                  <a:lnTo>
                    <a:pt x="4" y="36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4" y="11"/>
                  </a:lnTo>
                  <a:lnTo>
                    <a:pt x="6" y="7"/>
                  </a:lnTo>
                  <a:lnTo>
                    <a:pt x="10" y="5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sp>
        <p:nvSpPr>
          <p:cNvPr id="48" name="Freeform 23">
            <a:extLst>
              <a:ext uri="{FF2B5EF4-FFF2-40B4-BE49-F238E27FC236}">
                <a16:creationId xmlns:a16="http://schemas.microsoft.com/office/drawing/2014/main" id="{CB817EE5-9344-478A-8C1D-3A79EE95C5BF}"/>
              </a:ext>
            </a:extLst>
          </p:cNvPr>
          <p:cNvSpPr>
            <a:spLocks noEditPoints="1"/>
          </p:cNvSpPr>
          <p:nvPr/>
        </p:nvSpPr>
        <p:spPr bwMode="auto">
          <a:xfrm>
            <a:off x="6888016" y="3792780"/>
            <a:ext cx="546795" cy="453661"/>
          </a:xfrm>
          <a:custGeom>
            <a:avLst/>
            <a:gdLst/>
            <a:ahLst/>
            <a:cxnLst>
              <a:cxn ang="0">
                <a:pos x="312" y="110"/>
              </a:cxn>
              <a:cxn ang="0">
                <a:pos x="323" y="138"/>
              </a:cxn>
              <a:cxn ang="0">
                <a:pos x="350" y="127"/>
              </a:cxn>
              <a:cxn ang="0">
                <a:pos x="339" y="100"/>
              </a:cxn>
              <a:cxn ang="0">
                <a:pos x="25" y="100"/>
              </a:cxn>
              <a:cxn ang="0">
                <a:pos x="15" y="127"/>
              </a:cxn>
              <a:cxn ang="0">
                <a:pos x="42" y="138"/>
              </a:cxn>
              <a:cxn ang="0">
                <a:pos x="53" y="110"/>
              </a:cxn>
              <a:cxn ang="0">
                <a:pos x="270" y="60"/>
              </a:cxn>
              <a:cxn ang="0">
                <a:pos x="248" y="69"/>
              </a:cxn>
              <a:cxn ang="0">
                <a:pos x="239" y="91"/>
              </a:cxn>
              <a:cxn ang="0">
                <a:pos x="252" y="116"/>
              </a:cxn>
              <a:cxn ang="0">
                <a:pos x="276" y="121"/>
              </a:cxn>
              <a:cxn ang="0">
                <a:pos x="297" y="103"/>
              </a:cxn>
              <a:cxn ang="0">
                <a:pos x="297" y="80"/>
              </a:cxn>
              <a:cxn ang="0">
                <a:pos x="276" y="62"/>
              </a:cxn>
              <a:cxn ang="0">
                <a:pos x="330" y="183"/>
              </a:cxn>
              <a:cxn ang="0">
                <a:pos x="321" y="152"/>
              </a:cxn>
              <a:cxn ang="0">
                <a:pos x="350" y="158"/>
              </a:cxn>
              <a:cxn ang="0">
                <a:pos x="364" y="185"/>
              </a:cxn>
              <a:cxn ang="0">
                <a:pos x="83" y="63"/>
              </a:cxn>
              <a:cxn ang="0">
                <a:pos x="65" y="85"/>
              </a:cxn>
              <a:cxn ang="0">
                <a:pos x="71" y="109"/>
              </a:cxn>
              <a:cxn ang="0">
                <a:pos x="96" y="121"/>
              </a:cxn>
              <a:cxn ang="0">
                <a:pos x="118" y="112"/>
              </a:cxn>
              <a:cxn ang="0">
                <a:pos x="127" y="91"/>
              </a:cxn>
              <a:cxn ang="0">
                <a:pos x="112" y="65"/>
              </a:cxn>
              <a:cxn ang="0">
                <a:pos x="35" y="150"/>
              </a:cxn>
              <a:cxn ang="0">
                <a:pos x="36" y="176"/>
              </a:cxn>
              <a:cxn ang="0">
                <a:pos x="0" y="185"/>
              </a:cxn>
              <a:cxn ang="0">
                <a:pos x="15" y="158"/>
              </a:cxn>
              <a:cxn ang="0">
                <a:pos x="183" y="0"/>
              </a:cxn>
              <a:cxn ang="0">
                <a:pos x="151" y="13"/>
              </a:cxn>
              <a:cxn ang="0">
                <a:pos x="138" y="45"/>
              </a:cxn>
              <a:cxn ang="0">
                <a:pos x="158" y="81"/>
              </a:cxn>
              <a:cxn ang="0">
                <a:pos x="192" y="89"/>
              </a:cxn>
              <a:cxn ang="0">
                <a:pos x="225" y="62"/>
              </a:cxn>
              <a:cxn ang="0">
                <a:pos x="225" y="27"/>
              </a:cxn>
              <a:cxn ang="0">
                <a:pos x="192" y="0"/>
              </a:cxn>
              <a:cxn ang="0">
                <a:pos x="265" y="174"/>
              </a:cxn>
              <a:cxn ang="0">
                <a:pos x="256" y="136"/>
              </a:cxn>
              <a:cxn ang="0">
                <a:pos x="279" y="136"/>
              </a:cxn>
              <a:cxn ang="0">
                <a:pos x="316" y="165"/>
              </a:cxn>
              <a:cxn ang="0">
                <a:pos x="100" y="272"/>
              </a:cxn>
              <a:cxn ang="0">
                <a:pos x="51" y="165"/>
              </a:cxn>
              <a:cxn ang="0">
                <a:pos x="85" y="136"/>
              </a:cxn>
              <a:cxn ang="0">
                <a:pos x="109" y="136"/>
              </a:cxn>
              <a:cxn ang="0">
                <a:pos x="100" y="174"/>
              </a:cxn>
              <a:cxn ang="0">
                <a:pos x="252" y="159"/>
              </a:cxn>
              <a:cxn ang="0">
                <a:pos x="210" y="109"/>
              </a:cxn>
              <a:cxn ang="0">
                <a:pos x="154" y="109"/>
              </a:cxn>
              <a:cxn ang="0">
                <a:pos x="112" y="159"/>
              </a:cxn>
            </a:cxnLst>
            <a:rect l="0" t="0" r="r" b="b"/>
            <a:pathLst>
              <a:path w="364" h="301">
                <a:moveTo>
                  <a:pt x="332" y="98"/>
                </a:moveTo>
                <a:lnTo>
                  <a:pt x="332" y="98"/>
                </a:lnTo>
                <a:lnTo>
                  <a:pt x="323" y="100"/>
                </a:lnTo>
                <a:lnTo>
                  <a:pt x="317" y="105"/>
                </a:lnTo>
                <a:lnTo>
                  <a:pt x="312" y="110"/>
                </a:lnTo>
                <a:lnTo>
                  <a:pt x="310" y="120"/>
                </a:lnTo>
                <a:lnTo>
                  <a:pt x="310" y="120"/>
                </a:lnTo>
                <a:lnTo>
                  <a:pt x="312" y="127"/>
                </a:lnTo>
                <a:lnTo>
                  <a:pt x="317" y="134"/>
                </a:lnTo>
                <a:lnTo>
                  <a:pt x="323" y="138"/>
                </a:lnTo>
                <a:lnTo>
                  <a:pt x="332" y="139"/>
                </a:lnTo>
                <a:lnTo>
                  <a:pt x="332" y="139"/>
                </a:lnTo>
                <a:lnTo>
                  <a:pt x="339" y="138"/>
                </a:lnTo>
                <a:lnTo>
                  <a:pt x="346" y="134"/>
                </a:lnTo>
                <a:lnTo>
                  <a:pt x="350" y="127"/>
                </a:lnTo>
                <a:lnTo>
                  <a:pt x="352" y="120"/>
                </a:lnTo>
                <a:lnTo>
                  <a:pt x="352" y="120"/>
                </a:lnTo>
                <a:lnTo>
                  <a:pt x="350" y="110"/>
                </a:lnTo>
                <a:lnTo>
                  <a:pt x="346" y="105"/>
                </a:lnTo>
                <a:lnTo>
                  <a:pt x="339" y="100"/>
                </a:lnTo>
                <a:lnTo>
                  <a:pt x="332" y="98"/>
                </a:lnTo>
                <a:lnTo>
                  <a:pt x="332" y="98"/>
                </a:lnTo>
                <a:close/>
                <a:moveTo>
                  <a:pt x="35" y="98"/>
                </a:moveTo>
                <a:lnTo>
                  <a:pt x="35" y="98"/>
                </a:lnTo>
                <a:lnTo>
                  <a:pt x="25" y="100"/>
                </a:lnTo>
                <a:lnTo>
                  <a:pt x="20" y="105"/>
                </a:lnTo>
                <a:lnTo>
                  <a:pt x="15" y="110"/>
                </a:lnTo>
                <a:lnTo>
                  <a:pt x="13" y="120"/>
                </a:lnTo>
                <a:lnTo>
                  <a:pt x="13" y="120"/>
                </a:lnTo>
                <a:lnTo>
                  <a:pt x="15" y="127"/>
                </a:lnTo>
                <a:lnTo>
                  <a:pt x="20" y="134"/>
                </a:lnTo>
                <a:lnTo>
                  <a:pt x="25" y="138"/>
                </a:lnTo>
                <a:lnTo>
                  <a:pt x="35" y="139"/>
                </a:lnTo>
                <a:lnTo>
                  <a:pt x="35" y="139"/>
                </a:lnTo>
                <a:lnTo>
                  <a:pt x="42" y="138"/>
                </a:lnTo>
                <a:lnTo>
                  <a:pt x="49" y="134"/>
                </a:lnTo>
                <a:lnTo>
                  <a:pt x="53" y="127"/>
                </a:lnTo>
                <a:lnTo>
                  <a:pt x="54" y="120"/>
                </a:lnTo>
                <a:lnTo>
                  <a:pt x="54" y="120"/>
                </a:lnTo>
                <a:lnTo>
                  <a:pt x="53" y="110"/>
                </a:lnTo>
                <a:lnTo>
                  <a:pt x="49" y="105"/>
                </a:lnTo>
                <a:lnTo>
                  <a:pt x="42" y="100"/>
                </a:lnTo>
                <a:lnTo>
                  <a:pt x="35" y="98"/>
                </a:lnTo>
                <a:lnTo>
                  <a:pt x="35" y="98"/>
                </a:lnTo>
                <a:close/>
                <a:moveTo>
                  <a:pt x="270" y="60"/>
                </a:moveTo>
                <a:lnTo>
                  <a:pt x="270" y="60"/>
                </a:lnTo>
                <a:lnTo>
                  <a:pt x="263" y="62"/>
                </a:lnTo>
                <a:lnTo>
                  <a:pt x="258" y="63"/>
                </a:lnTo>
                <a:lnTo>
                  <a:pt x="252" y="65"/>
                </a:lnTo>
                <a:lnTo>
                  <a:pt x="248" y="69"/>
                </a:lnTo>
                <a:lnTo>
                  <a:pt x="245" y="74"/>
                </a:lnTo>
                <a:lnTo>
                  <a:pt x="241" y="80"/>
                </a:lnTo>
                <a:lnTo>
                  <a:pt x="239" y="85"/>
                </a:lnTo>
                <a:lnTo>
                  <a:pt x="239" y="91"/>
                </a:lnTo>
                <a:lnTo>
                  <a:pt x="239" y="91"/>
                </a:lnTo>
                <a:lnTo>
                  <a:pt x="239" y="98"/>
                </a:lnTo>
                <a:lnTo>
                  <a:pt x="241" y="103"/>
                </a:lnTo>
                <a:lnTo>
                  <a:pt x="245" y="109"/>
                </a:lnTo>
                <a:lnTo>
                  <a:pt x="248" y="112"/>
                </a:lnTo>
                <a:lnTo>
                  <a:pt x="252" y="116"/>
                </a:lnTo>
                <a:lnTo>
                  <a:pt x="258" y="120"/>
                </a:lnTo>
                <a:lnTo>
                  <a:pt x="263" y="121"/>
                </a:lnTo>
                <a:lnTo>
                  <a:pt x="270" y="121"/>
                </a:lnTo>
                <a:lnTo>
                  <a:pt x="270" y="121"/>
                </a:lnTo>
                <a:lnTo>
                  <a:pt x="276" y="121"/>
                </a:lnTo>
                <a:lnTo>
                  <a:pt x="281" y="120"/>
                </a:lnTo>
                <a:lnTo>
                  <a:pt x="287" y="116"/>
                </a:lnTo>
                <a:lnTo>
                  <a:pt x="292" y="112"/>
                </a:lnTo>
                <a:lnTo>
                  <a:pt x="296" y="109"/>
                </a:lnTo>
                <a:lnTo>
                  <a:pt x="297" y="103"/>
                </a:lnTo>
                <a:lnTo>
                  <a:pt x="299" y="98"/>
                </a:lnTo>
                <a:lnTo>
                  <a:pt x="301" y="91"/>
                </a:lnTo>
                <a:lnTo>
                  <a:pt x="301" y="91"/>
                </a:lnTo>
                <a:lnTo>
                  <a:pt x="299" y="85"/>
                </a:lnTo>
                <a:lnTo>
                  <a:pt x="297" y="80"/>
                </a:lnTo>
                <a:lnTo>
                  <a:pt x="296" y="74"/>
                </a:lnTo>
                <a:lnTo>
                  <a:pt x="292" y="69"/>
                </a:lnTo>
                <a:lnTo>
                  <a:pt x="287" y="65"/>
                </a:lnTo>
                <a:lnTo>
                  <a:pt x="281" y="63"/>
                </a:lnTo>
                <a:lnTo>
                  <a:pt x="276" y="62"/>
                </a:lnTo>
                <a:lnTo>
                  <a:pt x="270" y="60"/>
                </a:lnTo>
                <a:lnTo>
                  <a:pt x="270" y="60"/>
                </a:lnTo>
                <a:close/>
                <a:moveTo>
                  <a:pt x="364" y="248"/>
                </a:moveTo>
                <a:lnTo>
                  <a:pt x="330" y="248"/>
                </a:lnTo>
                <a:lnTo>
                  <a:pt x="330" y="183"/>
                </a:lnTo>
                <a:lnTo>
                  <a:pt x="330" y="183"/>
                </a:lnTo>
                <a:lnTo>
                  <a:pt x="330" y="176"/>
                </a:lnTo>
                <a:lnTo>
                  <a:pt x="328" y="167"/>
                </a:lnTo>
                <a:lnTo>
                  <a:pt x="321" y="152"/>
                </a:lnTo>
                <a:lnTo>
                  <a:pt x="321" y="152"/>
                </a:lnTo>
                <a:lnTo>
                  <a:pt x="332" y="150"/>
                </a:lnTo>
                <a:lnTo>
                  <a:pt x="332" y="150"/>
                </a:lnTo>
                <a:lnTo>
                  <a:pt x="337" y="152"/>
                </a:lnTo>
                <a:lnTo>
                  <a:pt x="345" y="154"/>
                </a:lnTo>
                <a:lnTo>
                  <a:pt x="350" y="158"/>
                </a:lnTo>
                <a:lnTo>
                  <a:pt x="355" y="161"/>
                </a:lnTo>
                <a:lnTo>
                  <a:pt x="359" y="167"/>
                </a:lnTo>
                <a:lnTo>
                  <a:pt x="363" y="172"/>
                </a:lnTo>
                <a:lnTo>
                  <a:pt x="364" y="178"/>
                </a:lnTo>
                <a:lnTo>
                  <a:pt x="364" y="185"/>
                </a:lnTo>
                <a:lnTo>
                  <a:pt x="364" y="248"/>
                </a:lnTo>
                <a:close/>
                <a:moveTo>
                  <a:pt x="96" y="60"/>
                </a:moveTo>
                <a:lnTo>
                  <a:pt x="96" y="60"/>
                </a:lnTo>
                <a:lnTo>
                  <a:pt x="89" y="62"/>
                </a:lnTo>
                <a:lnTo>
                  <a:pt x="83" y="63"/>
                </a:lnTo>
                <a:lnTo>
                  <a:pt x="78" y="65"/>
                </a:lnTo>
                <a:lnTo>
                  <a:pt x="74" y="69"/>
                </a:lnTo>
                <a:lnTo>
                  <a:pt x="71" y="74"/>
                </a:lnTo>
                <a:lnTo>
                  <a:pt x="67" y="80"/>
                </a:lnTo>
                <a:lnTo>
                  <a:pt x="65" y="85"/>
                </a:lnTo>
                <a:lnTo>
                  <a:pt x="65" y="91"/>
                </a:lnTo>
                <a:lnTo>
                  <a:pt x="65" y="91"/>
                </a:lnTo>
                <a:lnTo>
                  <a:pt x="65" y="98"/>
                </a:lnTo>
                <a:lnTo>
                  <a:pt x="67" y="103"/>
                </a:lnTo>
                <a:lnTo>
                  <a:pt x="71" y="109"/>
                </a:lnTo>
                <a:lnTo>
                  <a:pt x="74" y="112"/>
                </a:lnTo>
                <a:lnTo>
                  <a:pt x="78" y="116"/>
                </a:lnTo>
                <a:lnTo>
                  <a:pt x="83" y="120"/>
                </a:lnTo>
                <a:lnTo>
                  <a:pt x="89" y="121"/>
                </a:lnTo>
                <a:lnTo>
                  <a:pt x="96" y="121"/>
                </a:lnTo>
                <a:lnTo>
                  <a:pt x="96" y="121"/>
                </a:lnTo>
                <a:lnTo>
                  <a:pt x="102" y="121"/>
                </a:lnTo>
                <a:lnTo>
                  <a:pt x="107" y="120"/>
                </a:lnTo>
                <a:lnTo>
                  <a:pt x="112" y="116"/>
                </a:lnTo>
                <a:lnTo>
                  <a:pt x="118" y="112"/>
                </a:lnTo>
                <a:lnTo>
                  <a:pt x="122" y="109"/>
                </a:lnTo>
                <a:lnTo>
                  <a:pt x="123" y="103"/>
                </a:lnTo>
                <a:lnTo>
                  <a:pt x="125" y="98"/>
                </a:lnTo>
                <a:lnTo>
                  <a:pt x="127" y="91"/>
                </a:lnTo>
                <a:lnTo>
                  <a:pt x="127" y="91"/>
                </a:lnTo>
                <a:lnTo>
                  <a:pt x="125" y="85"/>
                </a:lnTo>
                <a:lnTo>
                  <a:pt x="123" y="80"/>
                </a:lnTo>
                <a:lnTo>
                  <a:pt x="122" y="74"/>
                </a:lnTo>
                <a:lnTo>
                  <a:pt x="118" y="69"/>
                </a:lnTo>
                <a:lnTo>
                  <a:pt x="112" y="65"/>
                </a:lnTo>
                <a:lnTo>
                  <a:pt x="107" y="63"/>
                </a:lnTo>
                <a:lnTo>
                  <a:pt x="102" y="62"/>
                </a:lnTo>
                <a:lnTo>
                  <a:pt x="96" y="60"/>
                </a:lnTo>
                <a:lnTo>
                  <a:pt x="96" y="60"/>
                </a:lnTo>
                <a:close/>
                <a:moveTo>
                  <a:pt x="35" y="150"/>
                </a:moveTo>
                <a:lnTo>
                  <a:pt x="35" y="150"/>
                </a:lnTo>
                <a:lnTo>
                  <a:pt x="44" y="152"/>
                </a:lnTo>
                <a:lnTo>
                  <a:pt x="44" y="152"/>
                </a:lnTo>
                <a:lnTo>
                  <a:pt x="38" y="167"/>
                </a:lnTo>
                <a:lnTo>
                  <a:pt x="36" y="176"/>
                </a:lnTo>
                <a:lnTo>
                  <a:pt x="35" y="183"/>
                </a:lnTo>
                <a:lnTo>
                  <a:pt x="35" y="248"/>
                </a:lnTo>
                <a:lnTo>
                  <a:pt x="0" y="248"/>
                </a:lnTo>
                <a:lnTo>
                  <a:pt x="0" y="185"/>
                </a:lnTo>
                <a:lnTo>
                  <a:pt x="0" y="185"/>
                </a:lnTo>
                <a:lnTo>
                  <a:pt x="0" y="178"/>
                </a:lnTo>
                <a:lnTo>
                  <a:pt x="2" y="172"/>
                </a:lnTo>
                <a:lnTo>
                  <a:pt x="6" y="167"/>
                </a:lnTo>
                <a:lnTo>
                  <a:pt x="9" y="161"/>
                </a:lnTo>
                <a:lnTo>
                  <a:pt x="15" y="158"/>
                </a:lnTo>
                <a:lnTo>
                  <a:pt x="20" y="154"/>
                </a:lnTo>
                <a:lnTo>
                  <a:pt x="27" y="152"/>
                </a:lnTo>
                <a:lnTo>
                  <a:pt x="35" y="150"/>
                </a:lnTo>
                <a:lnTo>
                  <a:pt x="35" y="150"/>
                </a:lnTo>
                <a:close/>
                <a:moveTo>
                  <a:pt x="183" y="0"/>
                </a:moveTo>
                <a:lnTo>
                  <a:pt x="183" y="0"/>
                </a:lnTo>
                <a:lnTo>
                  <a:pt x="174" y="0"/>
                </a:lnTo>
                <a:lnTo>
                  <a:pt x="165" y="4"/>
                </a:lnTo>
                <a:lnTo>
                  <a:pt x="158" y="7"/>
                </a:lnTo>
                <a:lnTo>
                  <a:pt x="151" y="13"/>
                </a:lnTo>
                <a:lnTo>
                  <a:pt x="145" y="20"/>
                </a:lnTo>
                <a:lnTo>
                  <a:pt x="141" y="27"/>
                </a:lnTo>
                <a:lnTo>
                  <a:pt x="138" y="36"/>
                </a:lnTo>
                <a:lnTo>
                  <a:pt x="138" y="45"/>
                </a:lnTo>
                <a:lnTo>
                  <a:pt x="138" y="45"/>
                </a:lnTo>
                <a:lnTo>
                  <a:pt x="138" y="54"/>
                </a:lnTo>
                <a:lnTo>
                  <a:pt x="141" y="62"/>
                </a:lnTo>
                <a:lnTo>
                  <a:pt x="145" y="71"/>
                </a:lnTo>
                <a:lnTo>
                  <a:pt x="151" y="76"/>
                </a:lnTo>
                <a:lnTo>
                  <a:pt x="158" y="81"/>
                </a:lnTo>
                <a:lnTo>
                  <a:pt x="165" y="87"/>
                </a:lnTo>
                <a:lnTo>
                  <a:pt x="174" y="89"/>
                </a:lnTo>
                <a:lnTo>
                  <a:pt x="183" y="91"/>
                </a:lnTo>
                <a:lnTo>
                  <a:pt x="183" y="91"/>
                </a:lnTo>
                <a:lnTo>
                  <a:pt x="192" y="89"/>
                </a:lnTo>
                <a:lnTo>
                  <a:pt x="200" y="87"/>
                </a:lnTo>
                <a:lnTo>
                  <a:pt x="209" y="81"/>
                </a:lnTo>
                <a:lnTo>
                  <a:pt x="214" y="76"/>
                </a:lnTo>
                <a:lnTo>
                  <a:pt x="219" y="71"/>
                </a:lnTo>
                <a:lnTo>
                  <a:pt x="225" y="62"/>
                </a:lnTo>
                <a:lnTo>
                  <a:pt x="227" y="54"/>
                </a:lnTo>
                <a:lnTo>
                  <a:pt x="229" y="45"/>
                </a:lnTo>
                <a:lnTo>
                  <a:pt x="229" y="45"/>
                </a:lnTo>
                <a:lnTo>
                  <a:pt x="227" y="36"/>
                </a:lnTo>
                <a:lnTo>
                  <a:pt x="225" y="27"/>
                </a:lnTo>
                <a:lnTo>
                  <a:pt x="219" y="20"/>
                </a:lnTo>
                <a:lnTo>
                  <a:pt x="214" y="13"/>
                </a:lnTo>
                <a:lnTo>
                  <a:pt x="209" y="7"/>
                </a:lnTo>
                <a:lnTo>
                  <a:pt x="200" y="4"/>
                </a:lnTo>
                <a:lnTo>
                  <a:pt x="192" y="0"/>
                </a:lnTo>
                <a:lnTo>
                  <a:pt x="183" y="0"/>
                </a:lnTo>
                <a:lnTo>
                  <a:pt x="183" y="0"/>
                </a:lnTo>
                <a:close/>
                <a:moveTo>
                  <a:pt x="319" y="272"/>
                </a:moveTo>
                <a:lnTo>
                  <a:pt x="265" y="272"/>
                </a:lnTo>
                <a:lnTo>
                  <a:pt x="265" y="174"/>
                </a:lnTo>
                <a:lnTo>
                  <a:pt x="265" y="174"/>
                </a:lnTo>
                <a:lnTo>
                  <a:pt x="265" y="163"/>
                </a:lnTo>
                <a:lnTo>
                  <a:pt x="263" y="154"/>
                </a:lnTo>
                <a:lnTo>
                  <a:pt x="259" y="145"/>
                </a:lnTo>
                <a:lnTo>
                  <a:pt x="256" y="136"/>
                </a:lnTo>
                <a:lnTo>
                  <a:pt x="256" y="136"/>
                </a:lnTo>
                <a:lnTo>
                  <a:pt x="263" y="134"/>
                </a:lnTo>
                <a:lnTo>
                  <a:pt x="270" y="134"/>
                </a:lnTo>
                <a:lnTo>
                  <a:pt x="270" y="134"/>
                </a:lnTo>
                <a:lnTo>
                  <a:pt x="279" y="136"/>
                </a:lnTo>
                <a:lnTo>
                  <a:pt x="288" y="138"/>
                </a:lnTo>
                <a:lnTo>
                  <a:pt x="297" y="143"/>
                </a:lnTo>
                <a:lnTo>
                  <a:pt x="305" y="149"/>
                </a:lnTo>
                <a:lnTo>
                  <a:pt x="310" y="156"/>
                </a:lnTo>
                <a:lnTo>
                  <a:pt x="316" y="165"/>
                </a:lnTo>
                <a:lnTo>
                  <a:pt x="317" y="174"/>
                </a:lnTo>
                <a:lnTo>
                  <a:pt x="319" y="183"/>
                </a:lnTo>
                <a:lnTo>
                  <a:pt x="319" y="272"/>
                </a:lnTo>
                <a:close/>
                <a:moveTo>
                  <a:pt x="100" y="174"/>
                </a:moveTo>
                <a:lnTo>
                  <a:pt x="100" y="272"/>
                </a:lnTo>
                <a:lnTo>
                  <a:pt x="45" y="272"/>
                </a:lnTo>
                <a:lnTo>
                  <a:pt x="45" y="183"/>
                </a:lnTo>
                <a:lnTo>
                  <a:pt x="45" y="183"/>
                </a:lnTo>
                <a:lnTo>
                  <a:pt x="47" y="174"/>
                </a:lnTo>
                <a:lnTo>
                  <a:pt x="51" y="165"/>
                </a:lnTo>
                <a:lnTo>
                  <a:pt x="54" y="156"/>
                </a:lnTo>
                <a:lnTo>
                  <a:pt x="60" y="149"/>
                </a:lnTo>
                <a:lnTo>
                  <a:pt x="67" y="143"/>
                </a:lnTo>
                <a:lnTo>
                  <a:pt x="76" y="138"/>
                </a:lnTo>
                <a:lnTo>
                  <a:pt x="85" y="136"/>
                </a:lnTo>
                <a:lnTo>
                  <a:pt x="96" y="134"/>
                </a:lnTo>
                <a:lnTo>
                  <a:pt x="96" y="134"/>
                </a:lnTo>
                <a:lnTo>
                  <a:pt x="103" y="134"/>
                </a:lnTo>
                <a:lnTo>
                  <a:pt x="109" y="136"/>
                </a:lnTo>
                <a:lnTo>
                  <a:pt x="109" y="136"/>
                </a:lnTo>
                <a:lnTo>
                  <a:pt x="105" y="145"/>
                </a:lnTo>
                <a:lnTo>
                  <a:pt x="102" y="154"/>
                </a:lnTo>
                <a:lnTo>
                  <a:pt x="100" y="163"/>
                </a:lnTo>
                <a:lnTo>
                  <a:pt x="100" y="174"/>
                </a:lnTo>
                <a:lnTo>
                  <a:pt x="100" y="174"/>
                </a:lnTo>
                <a:close/>
                <a:moveTo>
                  <a:pt x="111" y="301"/>
                </a:moveTo>
                <a:lnTo>
                  <a:pt x="254" y="301"/>
                </a:lnTo>
                <a:lnTo>
                  <a:pt x="254" y="174"/>
                </a:lnTo>
                <a:lnTo>
                  <a:pt x="254" y="174"/>
                </a:lnTo>
                <a:lnTo>
                  <a:pt x="252" y="159"/>
                </a:lnTo>
                <a:lnTo>
                  <a:pt x="248" y="145"/>
                </a:lnTo>
                <a:lnTo>
                  <a:pt x="241" y="134"/>
                </a:lnTo>
                <a:lnTo>
                  <a:pt x="232" y="123"/>
                </a:lnTo>
                <a:lnTo>
                  <a:pt x="223" y="114"/>
                </a:lnTo>
                <a:lnTo>
                  <a:pt x="210" y="109"/>
                </a:lnTo>
                <a:lnTo>
                  <a:pt x="198" y="103"/>
                </a:lnTo>
                <a:lnTo>
                  <a:pt x="183" y="101"/>
                </a:lnTo>
                <a:lnTo>
                  <a:pt x="183" y="101"/>
                </a:lnTo>
                <a:lnTo>
                  <a:pt x="169" y="103"/>
                </a:lnTo>
                <a:lnTo>
                  <a:pt x="154" y="109"/>
                </a:lnTo>
                <a:lnTo>
                  <a:pt x="143" y="114"/>
                </a:lnTo>
                <a:lnTo>
                  <a:pt x="132" y="123"/>
                </a:lnTo>
                <a:lnTo>
                  <a:pt x="123" y="134"/>
                </a:lnTo>
                <a:lnTo>
                  <a:pt x="116" y="145"/>
                </a:lnTo>
                <a:lnTo>
                  <a:pt x="112" y="159"/>
                </a:lnTo>
                <a:lnTo>
                  <a:pt x="111" y="174"/>
                </a:lnTo>
                <a:lnTo>
                  <a:pt x="111" y="301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7F603BEB-852D-4115-B9F4-4D64AF91E211}"/>
              </a:ext>
            </a:extLst>
          </p:cNvPr>
          <p:cNvSpPr/>
          <p:nvPr/>
        </p:nvSpPr>
        <p:spPr>
          <a:xfrm>
            <a:off x="2612795" y="2791451"/>
            <a:ext cx="3010352" cy="53000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Summary of findings </a:t>
            </a:r>
          </a:p>
        </p:txBody>
      </p:sp>
    </p:spTree>
    <p:extLst>
      <p:ext uri="{BB962C8B-B14F-4D97-AF65-F5344CB8AC3E}">
        <p14:creationId xmlns:p14="http://schemas.microsoft.com/office/powerpoint/2010/main" val="2974859606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6FA03DF8-7CC7-40A9-9546-6139B2AAABEA}"/>
              </a:ext>
            </a:extLst>
          </p:cNvPr>
          <p:cNvSpPr txBox="1"/>
          <p:nvPr/>
        </p:nvSpPr>
        <p:spPr>
          <a:xfrm>
            <a:off x="950784" y="1241877"/>
            <a:ext cx="2960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Inter ExtraBold" panose="020B0502030000000004" pitchFamily="34" charset="0"/>
              </a:rPr>
              <a:t>Our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ExtraBold" panose="020B0502030000000004" pitchFamily="34" charset="0"/>
              </a:rPr>
              <a:t>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ExtraBold" panose="020B0502030000000004" pitchFamily="34" charset="0"/>
              </a:rPr>
              <a:t>Research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Inter ExtraBold" panose="020B05020300000000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ACA70-92CF-48E3-A201-E50E5BC39A1B}"/>
              </a:ext>
            </a:extLst>
          </p:cNvPr>
          <p:cNvGrpSpPr/>
          <p:nvPr/>
        </p:nvGrpSpPr>
        <p:grpSpPr>
          <a:xfrm>
            <a:off x="950784" y="2256063"/>
            <a:ext cx="3790824" cy="1168719"/>
            <a:chOff x="5072709" y="4574486"/>
            <a:chExt cx="3790824" cy="116871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694A07-9708-4758-A0EA-9446358A4D29}"/>
                </a:ext>
              </a:extLst>
            </p:cNvPr>
            <p:cNvGrpSpPr/>
            <p:nvPr/>
          </p:nvGrpSpPr>
          <p:grpSpPr>
            <a:xfrm>
              <a:off x="5470832" y="4574486"/>
              <a:ext cx="3392701" cy="1168719"/>
              <a:chOff x="1636376" y="4694183"/>
              <a:chExt cx="3392701" cy="116871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5AED194-483A-44F7-8AD8-755B675AA386}"/>
                  </a:ext>
                </a:extLst>
              </p:cNvPr>
              <p:cNvSpPr txBox="1"/>
              <p:nvPr/>
            </p:nvSpPr>
            <p:spPr>
              <a:xfrm>
                <a:off x="1636378" y="4694183"/>
                <a:ext cx="2823874" cy="386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just">
                  <a:lnSpc>
                    <a:spcPct val="130000"/>
                  </a:lnSpc>
                  <a:defRPr sz="1400">
                    <a:latin typeface="Maven Pro" pitchFamily="2" charset="0"/>
                  </a:defRPr>
                </a:lvl1pPr>
              </a:lstStyle>
              <a:p>
                <a:r>
                  <a:rPr lang="en-US" sz="1600" dirty="0">
                    <a:solidFill>
                      <a:schemeClr val="accent2"/>
                    </a:solidFill>
                    <a:latin typeface="Inter ExtraBold" panose="020B0502030000000004" pitchFamily="34" charset="0"/>
                    <a:ea typeface="Inter ExtraBold" panose="020B0502030000000004" pitchFamily="34" charset="0"/>
                  </a:rPr>
                  <a:t>Quilpie Wellspring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BBE90FA-1B2B-49EA-B0F6-9A70B8C6D38A}"/>
                  </a:ext>
                </a:extLst>
              </p:cNvPr>
              <p:cNvSpPr txBox="1"/>
              <p:nvPr/>
            </p:nvSpPr>
            <p:spPr>
              <a:xfrm>
                <a:off x="1636376" y="5069736"/>
                <a:ext cx="3392701" cy="7931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130000"/>
                  </a:lnSpc>
                  <a:def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Inter Light" panose="020B0502030000000004" pitchFamily="34" charset="0"/>
                  </a:defRPr>
                </a:lvl1pPr>
              </a:lstStyle>
              <a:p>
                <a:r>
                  <a:rPr lang="en-US" dirty="0"/>
                  <a:t>Circular economy approach for community development. Every family needs a farmer…every farmer needs a regional town</a:t>
                </a:r>
              </a:p>
            </p:txBody>
          </p:sp>
        </p:grp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D8BD08DB-F908-4DA5-B6D8-3E1B9DF06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2709" y="4921011"/>
              <a:ext cx="314648" cy="314648"/>
            </a:xfrm>
            <a:prstGeom prst="rect">
              <a:avLst/>
            </a:prstGeom>
          </p:spPr>
        </p:pic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5121F47-893F-49F9-86CA-9176995265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r="10778"/>
          <a:stretch/>
        </p:blipFill>
        <p:spPr>
          <a:xfrm>
            <a:off x="5019148" y="0"/>
            <a:ext cx="7172853" cy="6858001"/>
          </a:xfrm>
        </p:spPr>
      </p:pic>
    </p:spTree>
    <p:extLst>
      <p:ext uri="{BB962C8B-B14F-4D97-AF65-F5344CB8AC3E}">
        <p14:creationId xmlns:p14="http://schemas.microsoft.com/office/powerpoint/2010/main" val="176403213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6B03A32-7794-47AA-B8B1-968B5C2B7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7"/>
            <a:ext cx="12192000" cy="68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76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_Euro Cast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606</Words>
  <Application>Microsoft Office PowerPoint</Application>
  <PresentationFormat>Widescreen</PresentationFormat>
  <Paragraphs>79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Helvetica Light</vt:lpstr>
      <vt:lpstr>Inter ExtraBold</vt:lpstr>
      <vt:lpstr>Inter Light</vt:lpstr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Quilpie Wellspring: a community resilience project</vt:lpstr>
      <vt:lpstr>PowerPoint Presentation</vt:lpstr>
      <vt:lpstr>PowerPoint Presentation</vt:lpstr>
      <vt:lpstr>PowerPoint Presentation</vt:lpstr>
      <vt:lpstr>What is the role of government and NGOs? Summary 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Ben Lyons</cp:lastModifiedBy>
  <cp:revision>111</cp:revision>
  <dcterms:created xsi:type="dcterms:W3CDTF">2020-10-14T01:31:11Z</dcterms:created>
  <dcterms:modified xsi:type="dcterms:W3CDTF">2021-09-08T02:14:41Z</dcterms:modified>
</cp:coreProperties>
</file>