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22"/>
  </p:notesMasterIdLst>
  <p:handoutMasterIdLst>
    <p:handoutMasterId r:id="rId23"/>
  </p:handoutMasterIdLst>
  <p:sldIdLst>
    <p:sldId id="340" r:id="rId2"/>
    <p:sldId id="346" r:id="rId3"/>
    <p:sldId id="385" r:id="rId4"/>
    <p:sldId id="386" r:id="rId5"/>
    <p:sldId id="384" r:id="rId6"/>
    <p:sldId id="395" r:id="rId7"/>
    <p:sldId id="383" r:id="rId8"/>
    <p:sldId id="382" r:id="rId9"/>
    <p:sldId id="387" r:id="rId10"/>
    <p:sldId id="388" r:id="rId11"/>
    <p:sldId id="389" r:id="rId12"/>
    <p:sldId id="392" r:id="rId13"/>
    <p:sldId id="379" r:id="rId14"/>
    <p:sldId id="393" r:id="rId15"/>
    <p:sldId id="390" r:id="rId16"/>
    <p:sldId id="391" r:id="rId17"/>
    <p:sldId id="376" r:id="rId18"/>
    <p:sldId id="380" r:id="rId19"/>
    <p:sldId id="394" r:id="rId20"/>
    <p:sldId id="371" r:id="rId21"/>
  </p:sldIdLst>
  <p:sldSz cx="18003838" cy="12599988"/>
  <p:notesSz cx="6669088" cy="9926638"/>
  <p:custDataLst>
    <p:tags r:id="rId24"/>
  </p:custDataLst>
  <p:defaultTextStyle>
    <a:defPPr>
      <a:defRPr lang="en-AU"/>
    </a:defPPr>
    <a:lvl1pPr algn="l" rtl="0" fontAlgn="base">
      <a:spcBef>
        <a:spcPct val="0"/>
      </a:spcBef>
      <a:spcAft>
        <a:spcPct val="0"/>
      </a:spcAft>
      <a:defRPr sz="4000" kern="1200">
        <a:solidFill>
          <a:schemeClr val="tx1"/>
        </a:solidFill>
        <a:latin typeface="Times" pitchFamily="-110" charset="0"/>
        <a:ea typeface="ＭＳ Ｐゴシック" pitchFamily="-110" charset="-128"/>
        <a:cs typeface="ＭＳ Ｐゴシック" pitchFamily="-110" charset="-128"/>
      </a:defRPr>
    </a:lvl1pPr>
    <a:lvl2pPr marL="771479" algn="l" rtl="0" fontAlgn="base">
      <a:spcBef>
        <a:spcPct val="0"/>
      </a:spcBef>
      <a:spcAft>
        <a:spcPct val="0"/>
      </a:spcAft>
      <a:defRPr sz="4000" kern="1200">
        <a:solidFill>
          <a:schemeClr val="tx1"/>
        </a:solidFill>
        <a:latin typeface="Times" pitchFamily="-110" charset="0"/>
        <a:ea typeface="ＭＳ Ｐゴシック" pitchFamily="-110" charset="-128"/>
        <a:cs typeface="ＭＳ Ｐゴシック" pitchFamily="-110" charset="-128"/>
      </a:defRPr>
    </a:lvl2pPr>
    <a:lvl3pPr marL="1542959" algn="l" rtl="0" fontAlgn="base">
      <a:spcBef>
        <a:spcPct val="0"/>
      </a:spcBef>
      <a:spcAft>
        <a:spcPct val="0"/>
      </a:spcAft>
      <a:defRPr sz="4000" kern="1200">
        <a:solidFill>
          <a:schemeClr val="tx1"/>
        </a:solidFill>
        <a:latin typeface="Times" pitchFamily="-110" charset="0"/>
        <a:ea typeface="ＭＳ Ｐゴシック" pitchFamily="-110" charset="-128"/>
        <a:cs typeface="ＭＳ Ｐゴシック" pitchFamily="-110" charset="-128"/>
      </a:defRPr>
    </a:lvl3pPr>
    <a:lvl4pPr marL="2314438" algn="l" rtl="0" fontAlgn="base">
      <a:spcBef>
        <a:spcPct val="0"/>
      </a:spcBef>
      <a:spcAft>
        <a:spcPct val="0"/>
      </a:spcAft>
      <a:defRPr sz="4000" kern="1200">
        <a:solidFill>
          <a:schemeClr val="tx1"/>
        </a:solidFill>
        <a:latin typeface="Times" pitchFamily="-110" charset="0"/>
        <a:ea typeface="ＭＳ Ｐゴシック" pitchFamily="-110" charset="-128"/>
        <a:cs typeface="ＭＳ Ｐゴシック" pitchFamily="-110" charset="-128"/>
      </a:defRPr>
    </a:lvl4pPr>
    <a:lvl5pPr marL="3085917" algn="l" rtl="0" fontAlgn="base">
      <a:spcBef>
        <a:spcPct val="0"/>
      </a:spcBef>
      <a:spcAft>
        <a:spcPct val="0"/>
      </a:spcAft>
      <a:defRPr sz="4000" kern="1200">
        <a:solidFill>
          <a:schemeClr val="tx1"/>
        </a:solidFill>
        <a:latin typeface="Times" pitchFamily="-110" charset="0"/>
        <a:ea typeface="ＭＳ Ｐゴシック" pitchFamily="-110" charset="-128"/>
        <a:cs typeface="ＭＳ Ｐゴシック" pitchFamily="-110" charset="-128"/>
      </a:defRPr>
    </a:lvl5pPr>
    <a:lvl6pPr marL="3857396" algn="l" defTabSz="771479" rtl="0" eaLnBrk="1" latinLnBrk="0" hangingPunct="1">
      <a:defRPr sz="4000" kern="1200">
        <a:solidFill>
          <a:schemeClr val="tx1"/>
        </a:solidFill>
        <a:latin typeface="Times" pitchFamily="-110" charset="0"/>
        <a:ea typeface="ＭＳ Ｐゴシック" pitchFamily="-110" charset="-128"/>
        <a:cs typeface="ＭＳ Ｐゴシック" pitchFamily="-110" charset="-128"/>
      </a:defRPr>
    </a:lvl6pPr>
    <a:lvl7pPr marL="4628876" algn="l" defTabSz="771479" rtl="0" eaLnBrk="1" latinLnBrk="0" hangingPunct="1">
      <a:defRPr sz="4000" kern="1200">
        <a:solidFill>
          <a:schemeClr val="tx1"/>
        </a:solidFill>
        <a:latin typeface="Times" pitchFamily="-110" charset="0"/>
        <a:ea typeface="ＭＳ Ｐゴシック" pitchFamily="-110" charset="-128"/>
        <a:cs typeface="ＭＳ Ｐゴシック" pitchFamily="-110" charset="-128"/>
      </a:defRPr>
    </a:lvl7pPr>
    <a:lvl8pPr marL="5400355" algn="l" defTabSz="771479" rtl="0" eaLnBrk="1" latinLnBrk="0" hangingPunct="1">
      <a:defRPr sz="4000" kern="1200">
        <a:solidFill>
          <a:schemeClr val="tx1"/>
        </a:solidFill>
        <a:latin typeface="Times" pitchFamily="-110" charset="0"/>
        <a:ea typeface="ＭＳ Ｐゴシック" pitchFamily="-110" charset="-128"/>
        <a:cs typeface="ＭＳ Ｐゴシック" pitchFamily="-110" charset="-128"/>
      </a:defRPr>
    </a:lvl8pPr>
    <a:lvl9pPr marL="6171834" algn="l" defTabSz="771479" rtl="0" eaLnBrk="1" latinLnBrk="0" hangingPunct="1">
      <a:defRPr sz="4000" kern="1200">
        <a:solidFill>
          <a:schemeClr val="tx1"/>
        </a:solidFill>
        <a:latin typeface="Times" pitchFamily="-110" charset="0"/>
        <a:ea typeface="ＭＳ Ｐゴシック" pitchFamily="-110" charset="-128"/>
        <a:cs typeface="ＭＳ Ｐゴシック" pitchFamily="-110" charset="-128"/>
      </a:defRPr>
    </a:lvl9pPr>
  </p:defaultTextStyle>
  <p:extLst>
    <p:ext uri="{EFAFB233-063F-42B5-8137-9DF3F51BA10A}">
      <p15:sldGuideLst xmlns:p15="http://schemas.microsoft.com/office/powerpoint/2012/main">
        <p15:guide id="1" orient="horz" pos="3968">
          <p15:clr>
            <a:srgbClr val="A4A3A4"/>
          </p15:clr>
        </p15:guide>
        <p15:guide id="2" pos="567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2E8"/>
    <a:srgbClr val="00000A"/>
    <a:srgbClr val="333333"/>
    <a:srgbClr val="818A8F"/>
    <a:srgbClr val="6A288A"/>
    <a:srgbClr val="BF5B1F"/>
    <a:srgbClr val="D40E8C"/>
    <a:srgbClr val="5F5F5F"/>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98" autoAdjust="0"/>
    <p:restoredTop sz="88084"/>
  </p:normalViewPr>
  <p:slideViewPr>
    <p:cSldViewPr>
      <p:cViewPr>
        <p:scale>
          <a:sx n="66" d="100"/>
          <a:sy n="66" d="100"/>
        </p:scale>
        <p:origin x="1120" y="-656"/>
      </p:cViewPr>
      <p:guideLst>
        <p:guide orient="horz" pos="3968"/>
        <p:guide pos="5671"/>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handoutMaster" Target="handoutMasters/handoutMaster1.xml"/><Relationship Id="rId24" Type="http://schemas.openxmlformats.org/officeDocument/2006/relationships/tags" Target="tags/tag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96888"/>
          </a:xfrm>
          <a:prstGeom prst="rect">
            <a:avLst/>
          </a:prstGeom>
        </p:spPr>
        <p:txBody>
          <a:bodyPr vert="horz" lIns="91440" tIns="45720" rIns="91440" bIns="45720" rtlCol="0"/>
          <a:lstStyle>
            <a:lvl1pPr algn="l" eaLnBrk="0" hangingPunct="0">
              <a:defRPr sz="1200">
                <a:latin typeface="Times" pitchFamily="18" charset="0"/>
                <a:ea typeface="+mn-ea"/>
                <a:cs typeface="Arial" charset="0"/>
              </a:defRPr>
            </a:lvl1pPr>
          </a:lstStyle>
          <a:p>
            <a:pPr>
              <a:defRPr/>
            </a:pPr>
            <a:endParaRPr lang="en-AU"/>
          </a:p>
        </p:txBody>
      </p:sp>
      <p:sp>
        <p:nvSpPr>
          <p:cNvPr id="3" name="Date Placeholder 2"/>
          <p:cNvSpPr>
            <a:spLocks noGrp="1"/>
          </p:cNvSpPr>
          <p:nvPr>
            <p:ph type="dt" sz="quarter" idx="1"/>
          </p:nvPr>
        </p:nvSpPr>
        <p:spPr>
          <a:xfrm>
            <a:off x="3778250" y="0"/>
            <a:ext cx="2889250" cy="496888"/>
          </a:xfrm>
          <a:prstGeom prst="rect">
            <a:avLst/>
          </a:prstGeom>
        </p:spPr>
        <p:txBody>
          <a:bodyPr vert="horz" wrap="square" lIns="91440" tIns="45720" rIns="91440" bIns="45720" numCol="1" anchor="t" anchorCtr="0" compatLnSpc="1">
            <a:prstTxWarp prst="textNoShape">
              <a:avLst/>
            </a:prstTxWarp>
          </a:bodyPr>
          <a:lstStyle>
            <a:lvl1pPr algn="r" eaLnBrk="0" hangingPunct="0">
              <a:defRPr sz="1200">
                <a:ea typeface="Arial" pitchFamily="-110" charset="0"/>
                <a:cs typeface="Arial" pitchFamily="-110" charset="0"/>
              </a:defRPr>
            </a:lvl1pPr>
          </a:lstStyle>
          <a:p>
            <a:fld id="{91AB2AF9-247D-7D49-BFC8-C06DED315839}" type="datetime1">
              <a:rPr lang="en-AU"/>
              <a:pPr/>
              <a:t>29/6/17</a:t>
            </a:fld>
            <a:endParaRPr lang="en-AU"/>
          </a:p>
        </p:txBody>
      </p:sp>
      <p:sp>
        <p:nvSpPr>
          <p:cNvPr id="4" name="Footer Placeholder 3"/>
          <p:cNvSpPr>
            <a:spLocks noGrp="1"/>
          </p:cNvSpPr>
          <p:nvPr>
            <p:ph type="ftr" sz="quarter" idx="2"/>
          </p:nvPr>
        </p:nvSpPr>
        <p:spPr>
          <a:xfrm>
            <a:off x="0" y="9428163"/>
            <a:ext cx="2889250" cy="496887"/>
          </a:xfrm>
          <a:prstGeom prst="rect">
            <a:avLst/>
          </a:prstGeom>
        </p:spPr>
        <p:txBody>
          <a:bodyPr vert="horz" lIns="91440" tIns="45720" rIns="91440" bIns="45720" rtlCol="0" anchor="b"/>
          <a:lstStyle>
            <a:lvl1pPr algn="l" eaLnBrk="0" hangingPunct="0">
              <a:defRPr sz="1200">
                <a:latin typeface="Times" pitchFamily="18" charset="0"/>
                <a:ea typeface="+mn-ea"/>
                <a:cs typeface="Arial" charset="0"/>
              </a:defRPr>
            </a:lvl1pPr>
          </a:lstStyle>
          <a:p>
            <a:pPr>
              <a:defRPr/>
            </a:pPr>
            <a:endParaRPr lang="en-AU"/>
          </a:p>
        </p:txBody>
      </p:sp>
      <p:sp>
        <p:nvSpPr>
          <p:cNvPr id="5" name="Slide Number Placeholder 4"/>
          <p:cNvSpPr>
            <a:spLocks noGrp="1"/>
          </p:cNvSpPr>
          <p:nvPr>
            <p:ph type="sldNum" sz="quarter" idx="3"/>
          </p:nvPr>
        </p:nvSpPr>
        <p:spPr>
          <a:xfrm>
            <a:off x="3778250" y="9428163"/>
            <a:ext cx="2889250" cy="496887"/>
          </a:xfrm>
          <a:prstGeom prst="rect">
            <a:avLst/>
          </a:prstGeom>
        </p:spPr>
        <p:txBody>
          <a:bodyPr vert="horz" wrap="square" lIns="91440" tIns="45720" rIns="91440" bIns="45720" numCol="1" anchor="b" anchorCtr="0" compatLnSpc="1">
            <a:prstTxWarp prst="textNoShape">
              <a:avLst/>
            </a:prstTxWarp>
          </a:bodyPr>
          <a:lstStyle>
            <a:lvl1pPr algn="r" eaLnBrk="0" hangingPunct="0">
              <a:defRPr sz="1200">
                <a:ea typeface="Arial" pitchFamily="-110" charset="0"/>
                <a:cs typeface="Arial" pitchFamily="-110" charset="0"/>
              </a:defRPr>
            </a:lvl1pPr>
          </a:lstStyle>
          <a:p>
            <a:fld id="{11EF053E-8EDB-CA45-B2BF-6616F18E942E}" type="slidenum">
              <a:rPr lang="en-AU"/>
              <a:pPr/>
              <a:t>‹#›</a:t>
            </a:fld>
            <a:endParaRPr lang="en-AU"/>
          </a:p>
        </p:txBody>
      </p:sp>
    </p:spTree>
    <p:extLst>
      <p:ext uri="{BB962C8B-B14F-4D97-AF65-F5344CB8AC3E}">
        <p14:creationId xmlns:p14="http://schemas.microsoft.com/office/powerpoint/2010/main" val="296111471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96888"/>
          </a:xfrm>
          <a:prstGeom prst="rect">
            <a:avLst/>
          </a:prstGeom>
        </p:spPr>
        <p:txBody>
          <a:bodyPr vert="horz" lIns="91440" tIns="45720" rIns="91440" bIns="45720" rtlCol="0"/>
          <a:lstStyle>
            <a:lvl1pPr algn="l" eaLnBrk="0" hangingPunct="0">
              <a:defRPr sz="1200">
                <a:latin typeface="Times" pitchFamily="18" charset="0"/>
                <a:ea typeface="+mn-ea"/>
                <a:cs typeface="Arial" charset="0"/>
              </a:defRPr>
            </a:lvl1pPr>
          </a:lstStyle>
          <a:p>
            <a:pPr>
              <a:defRPr/>
            </a:pPr>
            <a:endParaRPr lang="en-AU"/>
          </a:p>
        </p:txBody>
      </p:sp>
      <p:sp>
        <p:nvSpPr>
          <p:cNvPr id="3" name="Date Placeholder 2"/>
          <p:cNvSpPr>
            <a:spLocks noGrp="1"/>
          </p:cNvSpPr>
          <p:nvPr>
            <p:ph type="dt" idx="1"/>
          </p:nvPr>
        </p:nvSpPr>
        <p:spPr>
          <a:xfrm>
            <a:off x="3778250" y="0"/>
            <a:ext cx="2889250" cy="496888"/>
          </a:xfrm>
          <a:prstGeom prst="rect">
            <a:avLst/>
          </a:prstGeom>
        </p:spPr>
        <p:txBody>
          <a:bodyPr vert="horz" wrap="square" lIns="91440" tIns="45720" rIns="91440" bIns="45720" numCol="1" anchor="t" anchorCtr="0" compatLnSpc="1">
            <a:prstTxWarp prst="textNoShape">
              <a:avLst/>
            </a:prstTxWarp>
          </a:bodyPr>
          <a:lstStyle>
            <a:lvl1pPr algn="r" eaLnBrk="0" hangingPunct="0">
              <a:defRPr sz="1200">
                <a:ea typeface="Arial" pitchFamily="-110" charset="0"/>
                <a:cs typeface="Arial" pitchFamily="-110" charset="0"/>
              </a:defRPr>
            </a:lvl1pPr>
          </a:lstStyle>
          <a:p>
            <a:fld id="{487A9547-1FBD-0740-B02D-2E85F2122813}" type="datetime1">
              <a:rPr lang="en-AU"/>
              <a:pPr/>
              <a:t>29/6/17</a:t>
            </a:fld>
            <a:endParaRPr lang="en-AU"/>
          </a:p>
        </p:txBody>
      </p:sp>
      <p:sp>
        <p:nvSpPr>
          <p:cNvPr id="4" name="Slide Image Placeholder 3"/>
          <p:cNvSpPr>
            <a:spLocks noGrp="1" noRot="1" noChangeAspect="1"/>
          </p:cNvSpPr>
          <p:nvPr>
            <p:ph type="sldImg" idx="2"/>
          </p:nvPr>
        </p:nvSpPr>
        <p:spPr>
          <a:xfrm>
            <a:off x="676275" y="744538"/>
            <a:ext cx="5316538" cy="3722687"/>
          </a:xfrm>
          <a:prstGeom prst="rect">
            <a:avLst/>
          </a:prstGeom>
          <a:noFill/>
          <a:ln w="12700">
            <a:solidFill>
              <a:prstClr val="black"/>
            </a:solidFill>
          </a:ln>
        </p:spPr>
        <p:txBody>
          <a:bodyPr vert="horz" lIns="91440" tIns="45720" rIns="91440" bIns="45720" rtlCol="0" anchor="ctr"/>
          <a:lstStyle/>
          <a:p>
            <a:pPr lvl="0"/>
            <a:endParaRPr lang="en-AU" noProof="0"/>
          </a:p>
        </p:txBody>
      </p:sp>
      <p:sp>
        <p:nvSpPr>
          <p:cNvPr id="5" name="Notes Placeholder 4"/>
          <p:cNvSpPr>
            <a:spLocks noGrp="1"/>
          </p:cNvSpPr>
          <p:nvPr>
            <p:ph type="body" sz="quarter" idx="3"/>
          </p:nvPr>
        </p:nvSpPr>
        <p:spPr>
          <a:xfrm>
            <a:off x="666750" y="4714875"/>
            <a:ext cx="5335588" cy="4467225"/>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AU" noProof="0"/>
          </a:p>
        </p:txBody>
      </p:sp>
      <p:sp>
        <p:nvSpPr>
          <p:cNvPr id="6" name="Footer Placeholder 5"/>
          <p:cNvSpPr>
            <a:spLocks noGrp="1"/>
          </p:cNvSpPr>
          <p:nvPr>
            <p:ph type="ftr" sz="quarter" idx="4"/>
          </p:nvPr>
        </p:nvSpPr>
        <p:spPr>
          <a:xfrm>
            <a:off x="0" y="9428163"/>
            <a:ext cx="2889250" cy="496887"/>
          </a:xfrm>
          <a:prstGeom prst="rect">
            <a:avLst/>
          </a:prstGeom>
        </p:spPr>
        <p:txBody>
          <a:bodyPr vert="horz" lIns="91440" tIns="45720" rIns="91440" bIns="45720" rtlCol="0" anchor="b"/>
          <a:lstStyle>
            <a:lvl1pPr algn="l" eaLnBrk="0" hangingPunct="0">
              <a:defRPr sz="1200">
                <a:latin typeface="Times" pitchFamily="18" charset="0"/>
                <a:ea typeface="+mn-ea"/>
                <a:cs typeface="Arial" charset="0"/>
              </a:defRPr>
            </a:lvl1pPr>
          </a:lstStyle>
          <a:p>
            <a:pPr>
              <a:defRPr/>
            </a:pPr>
            <a:endParaRPr lang="en-AU"/>
          </a:p>
        </p:txBody>
      </p:sp>
      <p:sp>
        <p:nvSpPr>
          <p:cNvPr id="7" name="Slide Number Placeholder 6"/>
          <p:cNvSpPr>
            <a:spLocks noGrp="1"/>
          </p:cNvSpPr>
          <p:nvPr>
            <p:ph type="sldNum" sz="quarter" idx="5"/>
          </p:nvPr>
        </p:nvSpPr>
        <p:spPr>
          <a:xfrm>
            <a:off x="3778250" y="9428163"/>
            <a:ext cx="2889250" cy="496887"/>
          </a:xfrm>
          <a:prstGeom prst="rect">
            <a:avLst/>
          </a:prstGeom>
        </p:spPr>
        <p:txBody>
          <a:bodyPr vert="horz" wrap="square" lIns="91440" tIns="45720" rIns="91440" bIns="45720" numCol="1" anchor="b" anchorCtr="0" compatLnSpc="1">
            <a:prstTxWarp prst="textNoShape">
              <a:avLst/>
            </a:prstTxWarp>
          </a:bodyPr>
          <a:lstStyle>
            <a:lvl1pPr algn="r" eaLnBrk="0" hangingPunct="0">
              <a:defRPr sz="1200">
                <a:ea typeface="Arial" pitchFamily="-110" charset="0"/>
                <a:cs typeface="Arial" pitchFamily="-110" charset="0"/>
              </a:defRPr>
            </a:lvl1pPr>
          </a:lstStyle>
          <a:p>
            <a:fld id="{ED64FB00-FE87-394C-8580-FCB5EEB507F6}" type="slidenum">
              <a:rPr lang="en-AU"/>
              <a:pPr/>
              <a:t>‹#›</a:t>
            </a:fld>
            <a:endParaRPr lang="en-AU"/>
          </a:p>
        </p:txBody>
      </p:sp>
    </p:spTree>
    <p:extLst>
      <p:ext uri="{BB962C8B-B14F-4D97-AF65-F5344CB8AC3E}">
        <p14:creationId xmlns:p14="http://schemas.microsoft.com/office/powerpoint/2010/main" val="64530773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2000" kern="1200">
        <a:solidFill>
          <a:schemeClr val="tx1"/>
        </a:solidFill>
        <a:latin typeface="+mn-lt"/>
        <a:ea typeface="ＭＳ Ｐゴシック" pitchFamily="-110" charset="-128"/>
        <a:cs typeface="ＭＳ Ｐゴシック" pitchFamily="-110" charset="-128"/>
      </a:defRPr>
    </a:lvl1pPr>
    <a:lvl2pPr marL="771479" algn="l" rtl="0" eaLnBrk="0" fontAlgn="base" hangingPunct="0">
      <a:spcBef>
        <a:spcPct val="30000"/>
      </a:spcBef>
      <a:spcAft>
        <a:spcPct val="0"/>
      </a:spcAft>
      <a:defRPr sz="2000" kern="1200">
        <a:solidFill>
          <a:schemeClr val="tx1"/>
        </a:solidFill>
        <a:latin typeface="+mn-lt"/>
        <a:ea typeface="ＭＳ Ｐゴシック" pitchFamily="-110" charset="-128"/>
        <a:cs typeface="+mn-cs"/>
      </a:defRPr>
    </a:lvl2pPr>
    <a:lvl3pPr marL="1542959" algn="l" rtl="0" eaLnBrk="0" fontAlgn="base" hangingPunct="0">
      <a:spcBef>
        <a:spcPct val="30000"/>
      </a:spcBef>
      <a:spcAft>
        <a:spcPct val="0"/>
      </a:spcAft>
      <a:defRPr sz="2000" kern="1200">
        <a:solidFill>
          <a:schemeClr val="tx1"/>
        </a:solidFill>
        <a:latin typeface="+mn-lt"/>
        <a:ea typeface="ＭＳ Ｐゴシック" pitchFamily="-110" charset="-128"/>
        <a:cs typeface="+mn-cs"/>
      </a:defRPr>
    </a:lvl3pPr>
    <a:lvl4pPr marL="2314438" algn="l" rtl="0" eaLnBrk="0" fontAlgn="base" hangingPunct="0">
      <a:spcBef>
        <a:spcPct val="30000"/>
      </a:spcBef>
      <a:spcAft>
        <a:spcPct val="0"/>
      </a:spcAft>
      <a:defRPr sz="2000" kern="1200">
        <a:solidFill>
          <a:schemeClr val="tx1"/>
        </a:solidFill>
        <a:latin typeface="+mn-lt"/>
        <a:ea typeface="ＭＳ Ｐゴシック" pitchFamily="-110" charset="-128"/>
        <a:cs typeface="+mn-cs"/>
      </a:defRPr>
    </a:lvl4pPr>
    <a:lvl5pPr marL="3085917" algn="l" rtl="0" eaLnBrk="0" fontAlgn="base" hangingPunct="0">
      <a:spcBef>
        <a:spcPct val="30000"/>
      </a:spcBef>
      <a:spcAft>
        <a:spcPct val="0"/>
      </a:spcAft>
      <a:defRPr sz="2000" kern="1200">
        <a:solidFill>
          <a:schemeClr val="tx1"/>
        </a:solidFill>
        <a:latin typeface="+mn-lt"/>
        <a:ea typeface="ＭＳ Ｐゴシック" pitchFamily="-110" charset="-128"/>
        <a:cs typeface="+mn-cs"/>
      </a:defRPr>
    </a:lvl5pPr>
    <a:lvl6pPr marL="3857396" algn="l" defTabSz="1542959" rtl="0" eaLnBrk="1" latinLnBrk="0" hangingPunct="1">
      <a:defRPr sz="2000" kern="1200">
        <a:solidFill>
          <a:schemeClr val="tx1"/>
        </a:solidFill>
        <a:latin typeface="+mn-lt"/>
        <a:ea typeface="+mn-ea"/>
        <a:cs typeface="+mn-cs"/>
      </a:defRPr>
    </a:lvl6pPr>
    <a:lvl7pPr marL="4628876" algn="l" defTabSz="1542959" rtl="0" eaLnBrk="1" latinLnBrk="0" hangingPunct="1">
      <a:defRPr sz="2000" kern="1200">
        <a:solidFill>
          <a:schemeClr val="tx1"/>
        </a:solidFill>
        <a:latin typeface="+mn-lt"/>
        <a:ea typeface="+mn-ea"/>
        <a:cs typeface="+mn-cs"/>
      </a:defRPr>
    </a:lvl7pPr>
    <a:lvl8pPr marL="5400355" algn="l" defTabSz="1542959" rtl="0" eaLnBrk="1" latinLnBrk="0" hangingPunct="1">
      <a:defRPr sz="2000" kern="1200">
        <a:solidFill>
          <a:schemeClr val="tx1"/>
        </a:solidFill>
        <a:latin typeface="+mn-lt"/>
        <a:ea typeface="+mn-ea"/>
        <a:cs typeface="+mn-cs"/>
      </a:defRPr>
    </a:lvl8pPr>
    <a:lvl9pPr marL="6171834" algn="l" defTabSz="1542959" rtl="0" eaLnBrk="1" latinLnBrk="0" hangingPunct="1">
      <a:defRPr sz="2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 Id="rId3" Type="http://schemas.openxmlformats.org/officeDocument/2006/relationships/hyperlink" Target="https://scholar.google.com.au/citations?view_op=view_citation&amp;hl=en&amp;user=V0EvmtwAAAAJ&amp;citation_for_view=V0EvmtwAAAAJ:qxL8FJ1GzNcC"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64FB00-FE87-394C-8580-FCB5EEB507F6}" type="slidenum">
              <a:rPr lang="en-AU" smtClean="0"/>
              <a:pPr/>
              <a:t>1</a:t>
            </a:fld>
            <a:endParaRPr lang="en-AU"/>
          </a:p>
        </p:txBody>
      </p:sp>
    </p:spTree>
    <p:extLst>
      <p:ext uri="{BB962C8B-B14F-4D97-AF65-F5344CB8AC3E}">
        <p14:creationId xmlns:p14="http://schemas.microsoft.com/office/powerpoint/2010/main" val="2030007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p:cNvSpPr>
          <p:nvPr>
            <p:ph type="sldImg"/>
          </p:nvPr>
        </p:nvSpPr>
        <p:spPr bwMode="auto">
          <a:xfrm>
            <a:off x="676275" y="744538"/>
            <a:ext cx="5316538" cy="3722687"/>
          </a:xfrm>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r>
              <a:rPr lang="en-US" dirty="0" smtClean="0"/>
              <a:t>Its fine I can hear you.</a:t>
            </a:r>
          </a:p>
          <a:p>
            <a:pPr eaLnBrk="1" hangingPunct="1">
              <a:spcBef>
                <a:spcPct val="0"/>
              </a:spcBef>
            </a:pPr>
            <a:endParaRPr lang="en-US" dirty="0" smtClean="0"/>
          </a:p>
        </p:txBody>
      </p:sp>
      <p:sp>
        <p:nvSpPr>
          <p:cNvPr id="18436" name="Slide Number Placeholder 3"/>
          <p:cNvSpPr>
            <a:spLocks noGrp="1"/>
          </p:cNvSpPr>
          <p:nvPr>
            <p:ph type="sldNum" sz="quarter" idx="5"/>
          </p:nvPr>
        </p:nvSpPr>
        <p:spPr bwMode="auto">
          <a:noFill/>
          <a:ln>
            <a:miter lim="800000"/>
            <a:headEnd/>
            <a:tailEnd/>
          </a:ln>
        </p:spPr>
        <p:txBody>
          <a:bodyPr/>
          <a:lstStyle/>
          <a:p>
            <a:fld id="{3D757861-BB34-384D-9AF8-4CC21750FA0D}" type="slidenum">
              <a:rPr lang="en-AU" smtClean="0">
                <a:ea typeface="ＭＳ Ｐゴシック" pitchFamily="-110" charset="-128"/>
                <a:cs typeface="ＭＳ Ｐゴシック" pitchFamily="-110" charset="-128"/>
              </a:rPr>
              <a:pPr/>
              <a:t>2</a:t>
            </a:fld>
            <a:endParaRPr lang="en-AU" smtClean="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2868027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a:t>
            </a:r>
            <a:r>
              <a:rPr lang="en-US" b="1" dirty="0" smtClean="0"/>
              <a:t>Aboriginal</a:t>
            </a:r>
            <a:r>
              <a:rPr lang="en-US" dirty="0" smtClean="0"/>
              <a:t> and Torres Strait Islander population born in 2010–2012, </a:t>
            </a:r>
            <a:r>
              <a:rPr lang="en-US" b="1" dirty="0" smtClean="0"/>
              <a:t>life expectancy</a:t>
            </a:r>
            <a:r>
              <a:rPr lang="en-US" dirty="0" smtClean="0"/>
              <a:t> was estimated to be 10.6 years lower than that of the non-</a:t>
            </a:r>
            <a:r>
              <a:rPr lang="en-US" b="1" dirty="0" smtClean="0"/>
              <a:t>Indigenous</a:t>
            </a:r>
            <a:r>
              <a:rPr lang="en-US" dirty="0" smtClean="0"/>
              <a:t> population for males (69.1 years compared with 79.7) and 9.5 years for females (73.7 compared with 83.1). (Australian</a:t>
            </a:r>
            <a:r>
              <a:rPr lang="en-US" baseline="0" dirty="0" smtClean="0"/>
              <a:t> Institute of Health and Welfare) http://</a:t>
            </a:r>
            <a:r>
              <a:rPr lang="en-US" baseline="0" dirty="0" err="1" smtClean="0"/>
              <a:t>www.aihw.gov.au</a:t>
            </a:r>
            <a:r>
              <a:rPr lang="en-US" baseline="0" dirty="0" smtClean="0"/>
              <a:t>/deaths/life-expectancy/</a:t>
            </a:r>
          </a:p>
          <a:p>
            <a:endParaRPr lang="en-US" baseline="0" dirty="0" smtClean="0"/>
          </a:p>
          <a:p>
            <a:r>
              <a:rPr lang="en-US" baseline="0" dirty="0" smtClean="0"/>
              <a:t>Australian Bureau of Statistics: </a:t>
            </a:r>
            <a:r>
              <a:rPr lang="en-US" dirty="0" smtClean="0"/>
              <a:t>4517.0 - Prisoners in Australia, 2016</a:t>
            </a:r>
          </a:p>
          <a:p>
            <a:endParaRPr lang="en-US" dirty="0" smtClean="0"/>
          </a:p>
          <a:p>
            <a:r>
              <a:rPr lang="en-US" dirty="0" smtClean="0"/>
              <a:t>Despite</a:t>
            </a:r>
            <a:r>
              <a:rPr lang="en-US" baseline="0" dirty="0" smtClean="0"/>
              <a:t> improving rates of school attendance and completion of young Indigenous Australians in 2014-15</a:t>
            </a:r>
          </a:p>
          <a:p>
            <a:r>
              <a:rPr lang="en-US" dirty="0" smtClean="0"/>
              <a:t>“After adjusting for differences in the age structure of the two populations, Aboriginal and Torres Strait Islander people aged 15 years and over were less than half as likely as non-Indigenous people to have completed Year 12 or equivalent (rate ratio of 0.4) (Table 1).</a:t>
            </a:r>
          </a:p>
          <a:p>
            <a:r>
              <a:rPr lang="en-US" dirty="0" smtClean="0"/>
              <a:t>http://</a:t>
            </a:r>
            <a:r>
              <a:rPr lang="en-US" dirty="0" err="1" smtClean="0"/>
              <a:t>www.abs.gov.au</a:t>
            </a:r>
            <a:r>
              <a:rPr lang="en-US" dirty="0" smtClean="0"/>
              <a:t>/</a:t>
            </a:r>
            <a:r>
              <a:rPr lang="en-US" dirty="0" err="1" smtClean="0"/>
              <a:t>ausstats</a:t>
            </a:r>
            <a:r>
              <a:rPr lang="en-US" dirty="0" smtClean="0"/>
              <a:t>/abs@.</a:t>
            </a:r>
            <a:r>
              <a:rPr lang="en-US" dirty="0" err="1" smtClean="0"/>
              <a:t>nsf</a:t>
            </a:r>
            <a:r>
              <a:rPr lang="en-US" dirty="0" smtClean="0"/>
              <a:t>/Lookup/by%20Subject/4714.0~2014-15~Main%20Features~Education~5</a:t>
            </a:r>
            <a:endParaRPr lang="en-US" dirty="0"/>
          </a:p>
        </p:txBody>
      </p:sp>
      <p:sp>
        <p:nvSpPr>
          <p:cNvPr id="4" name="Slide Number Placeholder 3"/>
          <p:cNvSpPr>
            <a:spLocks noGrp="1"/>
          </p:cNvSpPr>
          <p:nvPr>
            <p:ph type="sldNum" sz="quarter" idx="10"/>
          </p:nvPr>
        </p:nvSpPr>
        <p:spPr/>
        <p:txBody>
          <a:bodyPr/>
          <a:lstStyle/>
          <a:p>
            <a:fld id="{ED64FB00-FE87-394C-8580-FCB5EEB507F6}" type="slidenum">
              <a:rPr lang="en-AU" smtClean="0"/>
              <a:pPr/>
              <a:t>3</a:t>
            </a:fld>
            <a:endParaRPr lang="en-AU"/>
          </a:p>
        </p:txBody>
      </p:sp>
    </p:spTree>
    <p:extLst>
      <p:ext uri="{BB962C8B-B14F-4D97-AF65-F5344CB8AC3E}">
        <p14:creationId xmlns:p14="http://schemas.microsoft.com/office/powerpoint/2010/main" val="273530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64FB00-FE87-394C-8580-FCB5EEB507F6}" type="slidenum">
              <a:rPr lang="en-AU" smtClean="0"/>
              <a:pPr/>
              <a:t>4</a:t>
            </a:fld>
            <a:endParaRPr lang="en-AU"/>
          </a:p>
        </p:txBody>
      </p:sp>
    </p:spTree>
    <p:extLst>
      <p:ext uri="{BB962C8B-B14F-4D97-AF65-F5344CB8AC3E}">
        <p14:creationId xmlns:p14="http://schemas.microsoft.com/office/powerpoint/2010/main" val="715406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p:cNvSpPr>
          <p:nvPr>
            <p:ph type="sldImg"/>
          </p:nvPr>
        </p:nvSpPr>
        <p:spPr bwMode="auto">
          <a:xfrm>
            <a:off x="676275" y="744538"/>
            <a:ext cx="5316538" cy="3722687"/>
          </a:xfrm>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PCYC</a:t>
            </a:r>
            <a:r>
              <a:rPr lang="en-US" baseline="0" dirty="0" smtClean="0"/>
              <a:t> </a:t>
            </a:r>
            <a:r>
              <a:rPr lang="mr-IN" baseline="0" dirty="0" smtClean="0"/>
              <a:t>–</a:t>
            </a:r>
            <a:r>
              <a:rPr lang="en-US" baseline="0" dirty="0" smtClean="0"/>
              <a:t> Police-Citizens Youth Club</a:t>
            </a:r>
            <a:r>
              <a:rPr lang="en-US" dirty="0" smtClean="0"/>
              <a:t>.</a:t>
            </a:r>
          </a:p>
          <a:p>
            <a:pPr eaLnBrk="1" hangingPunct="1">
              <a:spcBef>
                <a:spcPct val="0"/>
              </a:spcBef>
            </a:pPr>
            <a:endParaRPr lang="en-US" dirty="0" smtClean="0"/>
          </a:p>
          <a:p>
            <a:r>
              <a:rPr lang="en-US" sz="2000" b="0" i="0" u="none" strike="noStrike" kern="1200" dirty="0" smtClean="0">
                <a:solidFill>
                  <a:schemeClr val="tx1"/>
                </a:solidFill>
                <a:effectLst/>
                <a:latin typeface="+mn-lt"/>
                <a:ea typeface="ＭＳ Ｐゴシック" pitchFamily="-110" charset="-128"/>
                <a:cs typeface="ＭＳ Ｐゴシック" pitchFamily="-110" charset="-128"/>
                <a:hlinkClick r:id="rId3"/>
              </a:rPr>
              <a:t>Entangled, emergent, emboldened: an indigenous youth arts group and non-indigenous arts and literacies facilitators talk back to the ‘Big House'(University)</a:t>
            </a:r>
            <a:r>
              <a:rPr lang="en-US" sz="2000" b="0" i="0" kern="1200" dirty="0" smtClean="0">
                <a:solidFill>
                  <a:schemeClr val="tx1"/>
                </a:solidFill>
                <a:effectLst/>
                <a:latin typeface="+mn-lt"/>
                <a:ea typeface="ＭＳ Ｐゴシック" pitchFamily="-110" charset="-128"/>
                <a:cs typeface="ＭＳ Ｐゴシック" pitchFamily="-110" charset="-128"/>
              </a:rPr>
              <a:t>JK Jones, LA </a:t>
            </a:r>
            <a:r>
              <a:rPr lang="en-US" sz="2000" b="0" i="0" kern="1200" dirty="0" err="1" smtClean="0">
                <a:solidFill>
                  <a:schemeClr val="tx1"/>
                </a:solidFill>
                <a:effectLst/>
                <a:latin typeface="+mn-lt"/>
                <a:ea typeface="ＭＳ Ｐゴシック" pitchFamily="-110" charset="-128"/>
                <a:cs typeface="ＭＳ Ｐゴシック" pitchFamily="-110" charset="-128"/>
              </a:rPr>
              <a:t>Abawi</a:t>
            </a:r>
            <a:endParaRPr lang="en-US" sz="2000" b="0" i="0" kern="1200" dirty="0" smtClean="0">
              <a:solidFill>
                <a:schemeClr val="tx1"/>
              </a:solidFill>
              <a:effectLst/>
              <a:latin typeface="+mn-lt"/>
              <a:ea typeface="ＭＳ Ｐゴシック" pitchFamily="-110" charset="-128"/>
              <a:cs typeface="ＭＳ Ｐゴシック" pitchFamily="-110" charset="-128"/>
            </a:endParaRPr>
          </a:p>
          <a:p>
            <a:r>
              <a:rPr lang="en-US" sz="2000" b="0" i="0" kern="1200" dirty="0" smtClean="0">
                <a:solidFill>
                  <a:schemeClr val="tx1"/>
                </a:solidFill>
                <a:effectLst/>
                <a:latin typeface="+mn-lt"/>
                <a:ea typeface="ＭＳ Ｐゴシック" pitchFamily="-110" charset="-128"/>
                <a:cs typeface="ＭＳ Ｐゴシック" pitchFamily="-110" charset="-128"/>
              </a:rPr>
              <a:t>Proceedings of the 2015 Annual International Literacy Conference</a:t>
            </a:r>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p:txBody>
      </p:sp>
      <p:sp>
        <p:nvSpPr>
          <p:cNvPr id="18436" name="Slide Number Placeholder 3"/>
          <p:cNvSpPr>
            <a:spLocks noGrp="1"/>
          </p:cNvSpPr>
          <p:nvPr>
            <p:ph type="sldNum" sz="quarter" idx="5"/>
          </p:nvPr>
        </p:nvSpPr>
        <p:spPr bwMode="auto">
          <a:noFill/>
          <a:ln>
            <a:miter lim="800000"/>
            <a:headEnd/>
            <a:tailEnd/>
          </a:ln>
        </p:spPr>
        <p:txBody>
          <a:bodyPr/>
          <a:lstStyle/>
          <a:p>
            <a:fld id="{3D757861-BB34-384D-9AF8-4CC21750FA0D}" type="slidenum">
              <a:rPr lang="en-AU" smtClean="0">
                <a:ea typeface="ＭＳ Ｐゴシック" pitchFamily="-110" charset="-128"/>
                <a:cs typeface="ＭＳ Ｐゴシック" pitchFamily="-110" charset="-128"/>
              </a:rPr>
              <a:pPr/>
              <a:t>5</a:t>
            </a:fld>
            <a:endParaRPr lang="en-AU" smtClean="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1550207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t>
            </a:r>
            <a:endParaRPr lang="en-US" dirty="0"/>
          </a:p>
        </p:txBody>
      </p:sp>
      <p:sp>
        <p:nvSpPr>
          <p:cNvPr id="4" name="Slide Number Placeholder 3"/>
          <p:cNvSpPr>
            <a:spLocks noGrp="1"/>
          </p:cNvSpPr>
          <p:nvPr>
            <p:ph type="sldNum" sz="quarter" idx="10"/>
          </p:nvPr>
        </p:nvSpPr>
        <p:spPr/>
        <p:txBody>
          <a:bodyPr/>
          <a:lstStyle/>
          <a:p>
            <a:fld id="{ED64FB00-FE87-394C-8580-FCB5EEB507F6}" type="slidenum">
              <a:rPr lang="en-AU" smtClean="0"/>
              <a:pPr/>
              <a:t>8</a:t>
            </a:fld>
            <a:endParaRPr lang="en-AU"/>
          </a:p>
        </p:txBody>
      </p:sp>
    </p:spTree>
    <p:extLst>
      <p:ext uri="{BB962C8B-B14F-4D97-AF65-F5344CB8AC3E}">
        <p14:creationId xmlns:p14="http://schemas.microsoft.com/office/powerpoint/2010/main" val="146958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64FB00-FE87-394C-8580-FCB5EEB507F6}" type="slidenum">
              <a:rPr lang="en-AU" smtClean="0"/>
              <a:pPr/>
              <a:t>20</a:t>
            </a:fld>
            <a:endParaRPr lang="en-AU"/>
          </a:p>
        </p:txBody>
      </p:sp>
    </p:spTree>
    <p:extLst>
      <p:ext uri="{BB962C8B-B14F-4D97-AF65-F5344CB8AC3E}">
        <p14:creationId xmlns:p14="http://schemas.microsoft.com/office/powerpoint/2010/main" val="919388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2772470" y="3389164"/>
            <a:ext cx="15231370" cy="2546248"/>
          </a:xfrm>
        </p:spPr>
        <p:txBody>
          <a:bodyPr/>
          <a:lstStyle>
            <a:lvl1pPr>
              <a:defRPr sz="5400">
                <a:solidFill>
                  <a:schemeClr val="accent4">
                    <a:lumMod val="10000"/>
                  </a:schemeClr>
                </a:solidFill>
              </a:defRPr>
            </a:lvl1pPr>
          </a:lstStyle>
          <a:p>
            <a:r>
              <a:rPr lang="en-US" smtClean="0"/>
              <a:t>Click to edit Master title style</a:t>
            </a:r>
            <a:endParaRPr lang="en-AU" dirty="0"/>
          </a:p>
        </p:txBody>
      </p:sp>
      <p:sp>
        <p:nvSpPr>
          <p:cNvPr id="5123" name="Rectangle 3"/>
          <p:cNvSpPr>
            <a:spLocks noGrp="1" noChangeArrowheads="1"/>
          </p:cNvSpPr>
          <p:nvPr>
            <p:ph type="subTitle" idx="1"/>
          </p:nvPr>
        </p:nvSpPr>
        <p:spPr>
          <a:xfrm>
            <a:off x="2791223" y="7341244"/>
            <a:ext cx="14253039" cy="1679998"/>
          </a:xfrm>
        </p:spPr>
        <p:txBody>
          <a:bodyPr/>
          <a:lstStyle>
            <a:lvl1pPr marL="0" indent="0">
              <a:buFont typeface="Wingdings" pitchFamily="2" charset="2"/>
              <a:buNone/>
              <a:defRPr sz="3400" b="0">
                <a:solidFill>
                  <a:schemeClr val="accent4">
                    <a:lumMod val="10000"/>
                  </a:schemeClr>
                </a:solidFill>
              </a:defRPr>
            </a:lvl1pPr>
          </a:lstStyle>
          <a:p>
            <a:r>
              <a:rPr lang="en-US" smtClean="0"/>
              <a:t>Click to edit Master subtitle style</a:t>
            </a:r>
            <a:endParaRPr lang="en-A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602687" y="1"/>
            <a:ext cx="4050865" cy="10287074"/>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0098" y="1"/>
            <a:ext cx="11852526" cy="1028707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100"/>
            </a:lvl1pPr>
          </a:lstStyle>
          <a:p>
            <a:r>
              <a:rPr lang="en-US" smtClean="0"/>
              <a:t>Click to edit Master title style</a:t>
            </a:r>
            <a:endParaRPr lang="en-AU" dirty="0"/>
          </a:p>
        </p:txBody>
      </p:sp>
      <p:sp>
        <p:nvSpPr>
          <p:cNvPr id="3" name="Content Placeholder 2"/>
          <p:cNvSpPr>
            <a:spLocks noGrp="1"/>
          </p:cNvSpPr>
          <p:nvPr>
            <p:ph idx="1"/>
          </p:nvPr>
        </p:nvSpPr>
        <p:spPr/>
        <p:txBody>
          <a:bodyPr/>
          <a:lstStyle>
            <a:lvl1pPr>
              <a:defRPr sz="4000">
                <a:solidFill>
                  <a:schemeClr val="accent4">
                    <a:lumMod val="10000"/>
                  </a:schemeClr>
                </a:solidFill>
              </a:defRPr>
            </a:lvl1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dirty="0" smtClean="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22181" y="8096660"/>
            <a:ext cx="15303263" cy="2502498"/>
          </a:xfrm>
        </p:spPr>
        <p:txBody>
          <a:bodyPr anchor="t"/>
          <a:lstStyle>
            <a:lvl1pPr algn="l">
              <a:defRPr sz="6700" b="1" cap="all"/>
            </a:lvl1pPr>
          </a:lstStyle>
          <a:p>
            <a:r>
              <a:rPr lang="en-US" smtClean="0"/>
              <a:t>Click to edit Master title style</a:t>
            </a:r>
            <a:endParaRPr lang="en-AU"/>
          </a:p>
        </p:txBody>
      </p:sp>
      <p:sp>
        <p:nvSpPr>
          <p:cNvPr id="3" name="Text Placeholder 2"/>
          <p:cNvSpPr>
            <a:spLocks noGrp="1"/>
          </p:cNvSpPr>
          <p:nvPr>
            <p:ph type="body" idx="1"/>
          </p:nvPr>
        </p:nvSpPr>
        <p:spPr>
          <a:xfrm>
            <a:off x="1422181" y="5340414"/>
            <a:ext cx="15303263" cy="2756246"/>
          </a:xfrm>
        </p:spPr>
        <p:txBody>
          <a:bodyPr anchor="b"/>
          <a:lstStyle>
            <a:lvl1pPr marL="0" indent="0">
              <a:buNone/>
              <a:defRPr sz="3400"/>
            </a:lvl1pPr>
            <a:lvl2pPr marL="771479" indent="0">
              <a:buNone/>
              <a:defRPr sz="3000"/>
            </a:lvl2pPr>
            <a:lvl3pPr marL="1542959" indent="0">
              <a:buNone/>
              <a:defRPr sz="2700"/>
            </a:lvl3pPr>
            <a:lvl4pPr marL="2314438" indent="0">
              <a:buNone/>
              <a:defRPr sz="2400"/>
            </a:lvl4pPr>
            <a:lvl5pPr marL="3085917" indent="0">
              <a:buNone/>
              <a:defRPr sz="2400"/>
            </a:lvl5pPr>
            <a:lvl6pPr marL="3857396" indent="0">
              <a:buNone/>
              <a:defRPr sz="2400"/>
            </a:lvl6pPr>
            <a:lvl7pPr marL="4628876" indent="0">
              <a:buNone/>
              <a:defRPr sz="2400"/>
            </a:lvl7pPr>
            <a:lvl8pPr marL="5400355" indent="0">
              <a:buNone/>
              <a:defRPr sz="2400"/>
            </a:lvl8pPr>
            <a:lvl9pPr marL="6171834" indent="0">
              <a:buNone/>
              <a:defRPr sz="2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350289" y="2727085"/>
            <a:ext cx="7501599" cy="7559993"/>
          </a:xfrm>
        </p:spPr>
        <p:txBody>
          <a:bodyPr/>
          <a:lstStyle>
            <a:lvl1pPr>
              <a:defRPr sz="4700"/>
            </a:lvl1pPr>
            <a:lvl2pPr>
              <a:defRPr sz="4000"/>
            </a:lvl2pPr>
            <a:lvl3pPr>
              <a:defRPr sz="34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9151954" y="2727085"/>
            <a:ext cx="7501599" cy="7559993"/>
          </a:xfrm>
        </p:spPr>
        <p:txBody>
          <a:bodyPr/>
          <a:lstStyle>
            <a:lvl1pPr>
              <a:defRPr sz="4700"/>
            </a:lvl1pPr>
            <a:lvl2pPr>
              <a:defRPr sz="4000"/>
            </a:lvl2pPr>
            <a:lvl3pPr>
              <a:defRPr sz="34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00195" y="504584"/>
            <a:ext cx="16203453" cy="2099998"/>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900194" y="2820418"/>
            <a:ext cx="7954820" cy="1175415"/>
          </a:xfrm>
        </p:spPr>
        <p:txBody>
          <a:bodyPr anchor="b"/>
          <a:lstStyle>
            <a:lvl1pPr marL="0" indent="0">
              <a:buNone/>
              <a:defRPr sz="4000" b="1"/>
            </a:lvl1pPr>
            <a:lvl2pPr marL="771479" indent="0">
              <a:buNone/>
              <a:defRPr sz="3400" b="1"/>
            </a:lvl2pPr>
            <a:lvl3pPr marL="1542959" indent="0">
              <a:buNone/>
              <a:defRPr sz="3000" b="1"/>
            </a:lvl3pPr>
            <a:lvl4pPr marL="2314438" indent="0">
              <a:buNone/>
              <a:defRPr sz="2700" b="1"/>
            </a:lvl4pPr>
            <a:lvl5pPr marL="3085917" indent="0">
              <a:buNone/>
              <a:defRPr sz="2700" b="1"/>
            </a:lvl5pPr>
            <a:lvl6pPr marL="3857396" indent="0">
              <a:buNone/>
              <a:defRPr sz="2700" b="1"/>
            </a:lvl6pPr>
            <a:lvl7pPr marL="4628876" indent="0">
              <a:buNone/>
              <a:defRPr sz="2700" b="1"/>
            </a:lvl7pPr>
            <a:lvl8pPr marL="5400355" indent="0">
              <a:buNone/>
              <a:defRPr sz="2700" b="1"/>
            </a:lvl8pPr>
            <a:lvl9pPr marL="6171834" indent="0">
              <a:buNone/>
              <a:defRPr sz="2700" b="1"/>
            </a:lvl9pPr>
          </a:lstStyle>
          <a:p>
            <a:pPr lvl="0"/>
            <a:r>
              <a:rPr lang="en-US" smtClean="0"/>
              <a:t>Click to edit Master text styles</a:t>
            </a:r>
          </a:p>
        </p:txBody>
      </p:sp>
      <p:sp>
        <p:nvSpPr>
          <p:cNvPr id="4" name="Content Placeholder 3"/>
          <p:cNvSpPr>
            <a:spLocks noGrp="1"/>
          </p:cNvSpPr>
          <p:nvPr>
            <p:ph sz="half" idx="2"/>
          </p:nvPr>
        </p:nvSpPr>
        <p:spPr>
          <a:xfrm>
            <a:off x="900194" y="3995833"/>
            <a:ext cx="7954820" cy="7259577"/>
          </a:xfrm>
        </p:spPr>
        <p:txBody>
          <a:bodyPr/>
          <a:lstStyle>
            <a:lvl1pPr>
              <a:defRPr sz="4000"/>
            </a:lvl1pPr>
            <a:lvl2pPr>
              <a:defRPr sz="34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9145702" y="2820418"/>
            <a:ext cx="7957946" cy="1175415"/>
          </a:xfrm>
        </p:spPr>
        <p:txBody>
          <a:bodyPr anchor="b"/>
          <a:lstStyle>
            <a:lvl1pPr marL="0" indent="0">
              <a:buNone/>
              <a:defRPr sz="4000" b="1"/>
            </a:lvl1pPr>
            <a:lvl2pPr marL="771479" indent="0">
              <a:buNone/>
              <a:defRPr sz="3400" b="1"/>
            </a:lvl2pPr>
            <a:lvl3pPr marL="1542959" indent="0">
              <a:buNone/>
              <a:defRPr sz="3000" b="1"/>
            </a:lvl3pPr>
            <a:lvl4pPr marL="2314438" indent="0">
              <a:buNone/>
              <a:defRPr sz="2700" b="1"/>
            </a:lvl4pPr>
            <a:lvl5pPr marL="3085917" indent="0">
              <a:buNone/>
              <a:defRPr sz="2700" b="1"/>
            </a:lvl5pPr>
            <a:lvl6pPr marL="3857396" indent="0">
              <a:buNone/>
              <a:defRPr sz="2700" b="1"/>
            </a:lvl6pPr>
            <a:lvl7pPr marL="4628876" indent="0">
              <a:buNone/>
              <a:defRPr sz="2700" b="1"/>
            </a:lvl7pPr>
            <a:lvl8pPr marL="5400355" indent="0">
              <a:buNone/>
              <a:defRPr sz="2700" b="1"/>
            </a:lvl8pPr>
            <a:lvl9pPr marL="6171834" indent="0">
              <a:buNone/>
              <a:defRPr sz="2700" b="1"/>
            </a:lvl9pPr>
          </a:lstStyle>
          <a:p>
            <a:pPr lvl="0"/>
            <a:r>
              <a:rPr lang="en-US" smtClean="0"/>
              <a:t>Click to edit Master text styles</a:t>
            </a:r>
          </a:p>
        </p:txBody>
      </p:sp>
      <p:sp>
        <p:nvSpPr>
          <p:cNvPr id="6" name="Content Placeholder 5"/>
          <p:cNvSpPr>
            <a:spLocks noGrp="1"/>
          </p:cNvSpPr>
          <p:nvPr>
            <p:ph sz="quarter" idx="4"/>
          </p:nvPr>
        </p:nvSpPr>
        <p:spPr>
          <a:xfrm>
            <a:off x="9145702" y="3995833"/>
            <a:ext cx="7957946" cy="7259577"/>
          </a:xfrm>
        </p:spPr>
        <p:txBody>
          <a:bodyPr/>
          <a:lstStyle>
            <a:lvl1pPr>
              <a:defRPr sz="4000"/>
            </a:lvl1pPr>
            <a:lvl2pPr>
              <a:defRPr sz="34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0195" y="501666"/>
            <a:ext cx="5923138" cy="2134998"/>
          </a:xfrm>
        </p:spPr>
        <p:txBody>
          <a:bodyPr/>
          <a:lstStyle>
            <a:lvl1pPr algn="l">
              <a:defRPr sz="3400" b="1"/>
            </a:lvl1pPr>
          </a:lstStyle>
          <a:p>
            <a:r>
              <a:rPr lang="en-US" smtClean="0"/>
              <a:t>Click to edit Master title style</a:t>
            </a:r>
            <a:endParaRPr lang="en-AU"/>
          </a:p>
        </p:txBody>
      </p:sp>
      <p:sp>
        <p:nvSpPr>
          <p:cNvPr id="3" name="Content Placeholder 2"/>
          <p:cNvSpPr>
            <a:spLocks noGrp="1"/>
          </p:cNvSpPr>
          <p:nvPr>
            <p:ph idx="1"/>
          </p:nvPr>
        </p:nvSpPr>
        <p:spPr>
          <a:xfrm>
            <a:off x="7039001" y="501670"/>
            <a:ext cx="10064646" cy="10753741"/>
          </a:xfrm>
        </p:spPr>
        <p:txBody>
          <a:bodyPr/>
          <a:lstStyle>
            <a:lvl1pPr>
              <a:defRPr sz="5400"/>
            </a:lvl1pPr>
            <a:lvl2pPr>
              <a:defRPr sz="4700"/>
            </a:lvl2pPr>
            <a:lvl3pPr>
              <a:defRPr sz="4000"/>
            </a:lvl3pPr>
            <a:lvl4pPr>
              <a:defRPr sz="3400"/>
            </a:lvl4pPr>
            <a:lvl5pPr>
              <a:defRPr sz="3400"/>
            </a:lvl5pPr>
            <a:lvl6pPr>
              <a:defRPr sz="3400"/>
            </a:lvl6pPr>
            <a:lvl7pPr>
              <a:defRPr sz="3400"/>
            </a:lvl7pPr>
            <a:lvl8pPr>
              <a:defRPr sz="3400"/>
            </a:lvl8pPr>
            <a:lvl9pPr>
              <a:defRPr sz="3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900195" y="2636667"/>
            <a:ext cx="5923138" cy="8618743"/>
          </a:xfrm>
        </p:spPr>
        <p:txBody>
          <a:bodyPr/>
          <a:lstStyle>
            <a:lvl1pPr marL="0" indent="0">
              <a:buNone/>
              <a:defRPr sz="2400"/>
            </a:lvl1pPr>
            <a:lvl2pPr marL="771479" indent="0">
              <a:buNone/>
              <a:defRPr sz="2000"/>
            </a:lvl2pPr>
            <a:lvl3pPr marL="1542959" indent="0">
              <a:buNone/>
              <a:defRPr sz="1700"/>
            </a:lvl3pPr>
            <a:lvl4pPr marL="2314438" indent="0">
              <a:buNone/>
              <a:defRPr sz="1500"/>
            </a:lvl4pPr>
            <a:lvl5pPr marL="3085917" indent="0">
              <a:buNone/>
              <a:defRPr sz="1500"/>
            </a:lvl5pPr>
            <a:lvl6pPr marL="3857396" indent="0">
              <a:buNone/>
              <a:defRPr sz="1500"/>
            </a:lvl6pPr>
            <a:lvl7pPr marL="4628876" indent="0">
              <a:buNone/>
              <a:defRPr sz="1500"/>
            </a:lvl7pPr>
            <a:lvl8pPr marL="5400355" indent="0">
              <a:buNone/>
              <a:defRPr sz="1500"/>
            </a:lvl8pPr>
            <a:lvl9pPr marL="6171834" indent="0">
              <a:buNone/>
              <a:defRPr sz="15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8881" y="8819992"/>
            <a:ext cx="10802303" cy="1041250"/>
          </a:xfrm>
        </p:spPr>
        <p:txBody>
          <a:bodyPr/>
          <a:lstStyle>
            <a:lvl1pPr algn="l">
              <a:defRPr sz="3400" b="1"/>
            </a:lvl1pPr>
          </a:lstStyle>
          <a:p>
            <a:r>
              <a:rPr lang="en-US" smtClean="0"/>
              <a:t>Click to edit Master title style</a:t>
            </a:r>
            <a:endParaRPr lang="en-AU"/>
          </a:p>
        </p:txBody>
      </p:sp>
      <p:sp>
        <p:nvSpPr>
          <p:cNvPr id="3" name="Picture Placeholder 2"/>
          <p:cNvSpPr>
            <a:spLocks noGrp="1"/>
          </p:cNvSpPr>
          <p:nvPr>
            <p:ph type="pic" idx="1"/>
          </p:nvPr>
        </p:nvSpPr>
        <p:spPr>
          <a:xfrm>
            <a:off x="3528881" y="1125835"/>
            <a:ext cx="10802303" cy="7559993"/>
          </a:xfrm>
        </p:spPr>
        <p:txBody>
          <a:bodyPr/>
          <a:lstStyle>
            <a:lvl1pPr marL="0" indent="0">
              <a:buNone/>
              <a:defRPr sz="5400"/>
            </a:lvl1pPr>
            <a:lvl2pPr marL="771479" indent="0">
              <a:buNone/>
              <a:defRPr sz="4700"/>
            </a:lvl2pPr>
            <a:lvl3pPr marL="1542959" indent="0">
              <a:buNone/>
              <a:defRPr sz="4000"/>
            </a:lvl3pPr>
            <a:lvl4pPr marL="2314438" indent="0">
              <a:buNone/>
              <a:defRPr sz="3400"/>
            </a:lvl4pPr>
            <a:lvl5pPr marL="3085917" indent="0">
              <a:buNone/>
              <a:defRPr sz="3400"/>
            </a:lvl5pPr>
            <a:lvl6pPr marL="3857396" indent="0">
              <a:buNone/>
              <a:defRPr sz="3400"/>
            </a:lvl6pPr>
            <a:lvl7pPr marL="4628876" indent="0">
              <a:buNone/>
              <a:defRPr sz="3400"/>
            </a:lvl7pPr>
            <a:lvl8pPr marL="5400355" indent="0">
              <a:buNone/>
              <a:defRPr sz="3400"/>
            </a:lvl8pPr>
            <a:lvl9pPr marL="6171834" indent="0">
              <a:buNone/>
              <a:defRPr sz="3400"/>
            </a:lvl9pPr>
          </a:lstStyle>
          <a:p>
            <a:pPr lvl="0"/>
            <a:r>
              <a:rPr lang="en-US" noProof="0" smtClean="0"/>
              <a:t>Click icon to add picture</a:t>
            </a:r>
            <a:endParaRPr lang="en-AU" noProof="0"/>
          </a:p>
        </p:txBody>
      </p:sp>
      <p:sp>
        <p:nvSpPr>
          <p:cNvPr id="4" name="Text Placeholder 3"/>
          <p:cNvSpPr>
            <a:spLocks noGrp="1"/>
          </p:cNvSpPr>
          <p:nvPr>
            <p:ph type="body" sz="half" idx="2"/>
          </p:nvPr>
        </p:nvSpPr>
        <p:spPr>
          <a:xfrm>
            <a:off x="3528881" y="9861241"/>
            <a:ext cx="10802303" cy="1478748"/>
          </a:xfrm>
        </p:spPr>
        <p:txBody>
          <a:bodyPr/>
          <a:lstStyle>
            <a:lvl1pPr marL="0" indent="0">
              <a:buNone/>
              <a:defRPr sz="2400"/>
            </a:lvl1pPr>
            <a:lvl2pPr marL="771479" indent="0">
              <a:buNone/>
              <a:defRPr sz="2000"/>
            </a:lvl2pPr>
            <a:lvl3pPr marL="1542959" indent="0">
              <a:buNone/>
              <a:defRPr sz="1700"/>
            </a:lvl3pPr>
            <a:lvl4pPr marL="2314438" indent="0">
              <a:buNone/>
              <a:defRPr sz="1500"/>
            </a:lvl4pPr>
            <a:lvl5pPr marL="3085917" indent="0">
              <a:buNone/>
              <a:defRPr sz="1500"/>
            </a:lvl5pPr>
            <a:lvl6pPr marL="3857396" indent="0">
              <a:buNone/>
              <a:defRPr sz="1500"/>
            </a:lvl6pPr>
            <a:lvl7pPr marL="4628876" indent="0">
              <a:buNone/>
              <a:defRPr sz="1500"/>
            </a:lvl7pPr>
            <a:lvl8pPr marL="5400355" indent="0">
              <a:buNone/>
              <a:defRPr sz="1500"/>
            </a:lvl8pPr>
            <a:lvl9pPr marL="6171834" indent="0">
              <a:buNone/>
              <a:defRPr sz="15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0098" y="4"/>
            <a:ext cx="16203453" cy="1653749"/>
          </a:xfrm>
          <a:prstGeom prst="rect">
            <a:avLst/>
          </a:prstGeom>
          <a:noFill/>
          <a:ln w="9525">
            <a:noFill/>
            <a:miter lim="800000"/>
            <a:headEnd/>
            <a:tailEnd/>
          </a:ln>
        </p:spPr>
        <p:txBody>
          <a:bodyPr vert="horz" wrap="square" lIns="154296" tIns="77148" rIns="154296" bIns="77148" numCol="1" anchor="b" anchorCtr="0" compatLnSpc="1">
            <a:prstTxWarp prst="textNoShape">
              <a:avLst/>
            </a:prstTxWarp>
          </a:bodyPr>
          <a:lstStyle/>
          <a:p>
            <a:pPr lvl="0"/>
            <a:r>
              <a:rPr lang="en-US"/>
              <a:t>Click to edit Master title style</a:t>
            </a:r>
            <a:endParaRPr lang="en-AU"/>
          </a:p>
        </p:txBody>
      </p:sp>
      <p:sp>
        <p:nvSpPr>
          <p:cNvPr id="1027" name="Rectangle 3"/>
          <p:cNvSpPr>
            <a:spLocks noGrp="1" noChangeArrowheads="1"/>
          </p:cNvSpPr>
          <p:nvPr>
            <p:ph type="body" idx="1"/>
          </p:nvPr>
        </p:nvSpPr>
        <p:spPr bwMode="auto">
          <a:xfrm>
            <a:off x="1350290" y="2727085"/>
            <a:ext cx="15303263" cy="7559993"/>
          </a:xfrm>
          <a:prstGeom prst="rect">
            <a:avLst/>
          </a:prstGeom>
          <a:noFill/>
          <a:ln w="9525">
            <a:noFill/>
            <a:miter lim="800000"/>
            <a:headEnd/>
            <a:tailEnd/>
          </a:ln>
        </p:spPr>
        <p:txBody>
          <a:bodyPr vert="horz" wrap="square" lIns="154296" tIns="77148" rIns="154296" bIns="77148" numCol="1" anchor="t" anchorCtr="0" compatLnSpc="1">
            <a:prstTxWarp prst="textNoShape">
              <a:avLst/>
            </a:prstTxWarp>
          </a:bodyPr>
          <a:lstStyle/>
          <a:p>
            <a:pPr lvl="0"/>
            <a:r>
              <a:rPr lang="en-AU"/>
              <a:t>Heading</a:t>
            </a:r>
          </a:p>
          <a:p>
            <a:pPr lvl="0"/>
            <a:r>
              <a:rPr lang="en-AU"/>
              <a:t>Body text.  </a:t>
            </a:r>
          </a:p>
          <a:p>
            <a:pPr lvl="0"/>
            <a:endParaRPr lang="en-AU"/>
          </a:p>
          <a:p>
            <a:pPr lvl="0"/>
            <a:r>
              <a:rPr lang="en-AU"/>
              <a:t>Dot points</a:t>
            </a:r>
          </a:p>
          <a:p>
            <a:pPr lvl="0"/>
            <a:r>
              <a:rPr lang="en-AU"/>
              <a:t>Dot points</a:t>
            </a:r>
          </a:p>
          <a:p>
            <a:pPr lvl="0"/>
            <a:r>
              <a:rPr lang="en-AU"/>
              <a:t>Dot points</a:t>
            </a:r>
          </a:p>
        </p:txBody>
      </p:sp>
    </p:spTree>
  </p:cSld>
  <p:clrMap bg1="dk2" tx1="lt1" bg2="dk1" tx2="lt2" accent1="accent1" accent2="accent2" accent3="accent3" accent4="accent4" accent5="accent5" accent6="accent6" hlink="hlink" folHlink="folHlink"/>
  <p:sldLayoutIdLst>
    <p:sldLayoutId id="2147483688"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iming>
    <p:tnLst>
      <p:par>
        <p:cTn id="1" dur="indefinite" restart="never" nodeType="tmRoot"/>
      </p:par>
    </p:tnLst>
  </p:timing>
  <p:hf sldNum="0" hdr="0" ftr="0" dt="0"/>
  <p:txStyles>
    <p:titleStyle>
      <a:lvl1pPr algn="l" rtl="0" eaLnBrk="0" fontAlgn="base" hangingPunct="0">
        <a:spcBef>
          <a:spcPct val="0"/>
        </a:spcBef>
        <a:spcAft>
          <a:spcPct val="0"/>
        </a:spcAft>
        <a:defRPr sz="5400" b="1" i="0" u="none">
          <a:solidFill>
            <a:srgbClr val="161616"/>
          </a:solidFill>
          <a:latin typeface="Verdana" pitchFamily="34" charset="0"/>
          <a:ea typeface="Verdana" pitchFamily="34" charset="0"/>
          <a:cs typeface="Verdana" pitchFamily="34" charset="0"/>
        </a:defRPr>
      </a:lvl1pPr>
      <a:lvl2pPr algn="l" rtl="0" eaLnBrk="0" fontAlgn="base" hangingPunct="0">
        <a:spcBef>
          <a:spcPct val="0"/>
        </a:spcBef>
        <a:spcAft>
          <a:spcPct val="0"/>
        </a:spcAft>
        <a:defRPr sz="5400" b="1">
          <a:solidFill>
            <a:srgbClr val="161616"/>
          </a:solidFill>
          <a:effectLst>
            <a:outerShdw blurRad="38100" dist="38100" dir="2700000" algn="tl">
              <a:srgbClr val="000000"/>
            </a:outerShdw>
          </a:effectLst>
          <a:latin typeface="Verdana" pitchFamily="-110" charset="0"/>
          <a:ea typeface="Verdana" pitchFamily="-110" charset="0"/>
          <a:cs typeface="Verdana" pitchFamily="-110" charset="0"/>
        </a:defRPr>
      </a:lvl2pPr>
      <a:lvl3pPr algn="l" rtl="0" eaLnBrk="0" fontAlgn="base" hangingPunct="0">
        <a:spcBef>
          <a:spcPct val="0"/>
        </a:spcBef>
        <a:spcAft>
          <a:spcPct val="0"/>
        </a:spcAft>
        <a:defRPr sz="5400" b="1">
          <a:solidFill>
            <a:srgbClr val="161616"/>
          </a:solidFill>
          <a:effectLst>
            <a:outerShdw blurRad="38100" dist="38100" dir="2700000" algn="tl">
              <a:srgbClr val="000000"/>
            </a:outerShdw>
          </a:effectLst>
          <a:latin typeface="Verdana" pitchFamily="-110" charset="0"/>
          <a:ea typeface="Verdana" pitchFamily="-110" charset="0"/>
          <a:cs typeface="Verdana" pitchFamily="-110" charset="0"/>
        </a:defRPr>
      </a:lvl3pPr>
      <a:lvl4pPr algn="l" rtl="0" eaLnBrk="0" fontAlgn="base" hangingPunct="0">
        <a:spcBef>
          <a:spcPct val="0"/>
        </a:spcBef>
        <a:spcAft>
          <a:spcPct val="0"/>
        </a:spcAft>
        <a:defRPr sz="5400" b="1">
          <a:solidFill>
            <a:srgbClr val="161616"/>
          </a:solidFill>
          <a:effectLst>
            <a:outerShdw blurRad="38100" dist="38100" dir="2700000" algn="tl">
              <a:srgbClr val="000000"/>
            </a:outerShdw>
          </a:effectLst>
          <a:latin typeface="Verdana" pitchFamily="-110" charset="0"/>
          <a:ea typeface="Verdana" pitchFamily="-110" charset="0"/>
          <a:cs typeface="Verdana" pitchFamily="-110" charset="0"/>
        </a:defRPr>
      </a:lvl4pPr>
      <a:lvl5pPr algn="l" rtl="0" eaLnBrk="0" fontAlgn="base" hangingPunct="0">
        <a:spcBef>
          <a:spcPct val="0"/>
        </a:spcBef>
        <a:spcAft>
          <a:spcPct val="0"/>
        </a:spcAft>
        <a:defRPr sz="5400" b="1">
          <a:solidFill>
            <a:srgbClr val="161616"/>
          </a:solidFill>
          <a:effectLst>
            <a:outerShdw blurRad="38100" dist="38100" dir="2700000" algn="tl">
              <a:srgbClr val="000000"/>
            </a:outerShdw>
          </a:effectLst>
          <a:latin typeface="Verdana" pitchFamily="-110" charset="0"/>
          <a:ea typeface="Verdana" pitchFamily="-110" charset="0"/>
          <a:cs typeface="Verdana" pitchFamily="-110" charset="0"/>
        </a:defRPr>
      </a:lvl5pPr>
      <a:lvl6pPr marL="771479" algn="l" rtl="0" eaLnBrk="1" fontAlgn="base" hangingPunct="1">
        <a:spcBef>
          <a:spcPct val="0"/>
        </a:spcBef>
        <a:spcAft>
          <a:spcPct val="0"/>
        </a:spcAft>
        <a:defRPr sz="5400" b="1">
          <a:solidFill>
            <a:srgbClr val="FFB20A"/>
          </a:solidFill>
          <a:effectLst>
            <a:outerShdw blurRad="38100" dist="38100" dir="2700000" algn="tl">
              <a:srgbClr val="000000"/>
            </a:outerShdw>
          </a:effectLst>
          <a:latin typeface="Arial" charset="0"/>
        </a:defRPr>
      </a:lvl6pPr>
      <a:lvl7pPr marL="1542959" algn="l" rtl="0" eaLnBrk="1" fontAlgn="base" hangingPunct="1">
        <a:spcBef>
          <a:spcPct val="0"/>
        </a:spcBef>
        <a:spcAft>
          <a:spcPct val="0"/>
        </a:spcAft>
        <a:defRPr sz="5400" b="1">
          <a:solidFill>
            <a:srgbClr val="FFB20A"/>
          </a:solidFill>
          <a:effectLst>
            <a:outerShdw blurRad="38100" dist="38100" dir="2700000" algn="tl">
              <a:srgbClr val="000000"/>
            </a:outerShdw>
          </a:effectLst>
          <a:latin typeface="Arial" charset="0"/>
        </a:defRPr>
      </a:lvl7pPr>
      <a:lvl8pPr marL="2314438" algn="l" rtl="0" eaLnBrk="1" fontAlgn="base" hangingPunct="1">
        <a:spcBef>
          <a:spcPct val="0"/>
        </a:spcBef>
        <a:spcAft>
          <a:spcPct val="0"/>
        </a:spcAft>
        <a:defRPr sz="5400" b="1">
          <a:solidFill>
            <a:srgbClr val="FFB20A"/>
          </a:solidFill>
          <a:effectLst>
            <a:outerShdw blurRad="38100" dist="38100" dir="2700000" algn="tl">
              <a:srgbClr val="000000"/>
            </a:outerShdw>
          </a:effectLst>
          <a:latin typeface="Arial" charset="0"/>
        </a:defRPr>
      </a:lvl8pPr>
      <a:lvl9pPr marL="3085917" algn="l" rtl="0" eaLnBrk="1" fontAlgn="base" hangingPunct="1">
        <a:spcBef>
          <a:spcPct val="0"/>
        </a:spcBef>
        <a:spcAft>
          <a:spcPct val="0"/>
        </a:spcAft>
        <a:defRPr sz="5400" b="1">
          <a:solidFill>
            <a:srgbClr val="FFB20A"/>
          </a:solidFill>
          <a:effectLst>
            <a:outerShdw blurRad="38100" dist="38100" dir="2700000" algn="tl">
              <a:srgbClr val="000000"/>
            </a:outerShdw>
          </a:effectLst>
          <a:latin typeface="Arial" charset="0"/>
        </a:defRPr>
      </a:lvl9pPr>
    </p:titleStyle>
    <p:bodyStyle>
      <a:lvl1pPr marL="578609" indent="-578609" algn="l" rtl="0" eaLnBrk="0" fontAlgn="base" hangingPunct="0">
        <a:spcBef>
          <a:spcPct val="20000"/>
        </a:spcBef>
        <a:spcAft>
          <a:spcPct val="0"/>
        </a:spcAft>
        <a:buClr>
          <a:srgbClr val="F2CE50"/>
        </a:buClr>
        <a:buSzPct val="80000"/>
        <a:buFont typeface="Wingdings" pitchFamily="-110" charset="2"/>
        <a:buChar char="n"/>
        <a:defRPr sz="5400" b="0" i="0" u="none">
          <a:solidFill>
            <a:srgbClr val="818A8F"/>
          </a:solidFill>
          <a:latin typeface="Verdana" pitchFamily="34" charset="0"/>
          <a:ea typeface="Verdana" pitchFamily="34" charset="0"/>
          <a:cs typeface="Verdana" pitchFamily="34" charset="0"/>
        </a:defRPr>
      </a:lvl1pPr>
      <a:lvl2pPr marL="1253654" indent="-482175" algn="l" rtl="0" eaLnBrk="0" fontAlgn="base" hangingPunct="0">
        <a:spcBef>
          <a:spcPct val="20000"/>
        </a:spcBef>
        <a:spcAft>
          <a:spcPct val="0"/>
        </a:spcAft>
        <a:buClr>
          <a:schemeClr val="tx2"/>
        </a:buClr>
        <a:buSzPct val="70000"/>
        <a:buFont typeface="Wingdings" pitchFamily="-110" charset="2"/>
        <a:buChar char="n"/>
        <a:defRPr sz="4700">
          <a:solidFill>
            <a:srgbClr val="000000"/>
          </a:solidFill>
          <a:latin typeface="+mn-lt"/>
          <a:ea typeface="ＭＳ Ｐゴシック" pitchFamily="-110" charset="-128"/>
          <a:cs typeface="ＭＳ Ｐゴシック" pitchFamily="-110" charset="-128"/>
        </a:defRPr>
      </a:lvl2pPr>
      <a:lvl3pPr marL="1928698" indent="-385740" algn="l" rtl="0" eaLnBrk="0" fontAlgn="base" hangingPunct="0">
        <a:spcBef>
          <a:spcPct val="20000"/>
        </a:spcBef>
        <a:spcAft>
          <a:spcPct val="0"/>
        </a:spcAft>
        <a:buClr>
          <a:srgbClr val="333333"/>
        </a:buClr>
        <a:buSzPct val="65000"/>
        <a:buFont typeface="Wingdings" pitchFamily="-110" charset="2"/>
        <a:buChar char="n"/>
        <a:defRPr sz="4000">
          <a:solidFill>
            <a:srgbClr val="000000"/>
          </a:solidFill>
          <a:latin typeface="+mn-lt"/>
          <a:ea typeface="ＭＳ Ｐゴシック" pitchFamily="-110" charset="-128"/>
        </a:defRPr>
      </a:lvl3pPr>
      <a:lvl4pPr marL="2700177" indent="-385740" algn="l" rtl="0" eaLnBrk="0" fontAlgn="base" hangingPunct="0">
        <a:spcBef>
          <a:spcPct val="20000"/>
        </a:spcBef>
        <a:spcAft>
          <a:spcPct val="0"/>
        </a:spcAft>
        <a:buClr>
          <a:srgbClr val="5F5F5F"/>
        </a:buClr>
        <a:buSzPct val="50000"/>
        <a:buFont typeface="Wingdings" pitchFamily="-110" charset="2"/>
        <a:buChar char="n"/>
        <a:defRPr sz="3400">
          <a:solidFill>
            <a:srgbClr val="000000"/>
          </a:solidFill>
          <a:latin typeface="+mn-lt"/>
          <a:ea typeface="ＭＳ Ｐゴシック" pitchFamily="-110" charset="-128"/>
        </a:defRPr>
      </a:lvl4pPr>
      <a:lvl5pPr marL="3471657" indent="-385740" algn="l" rtl="0" eaLnBrk="0" fontAlgn="base" hangingPunct="0">
        <a:spcBef>
          <a:spcPct val="20000"/>
        </a:spcBef>
        <a:spcAft>
          <a:spcPct val="0"/>
        </a:spcAft>
        <a:buClr>
          <a:srgbClr val="808080"/>
        </a:buClr>
        <a:buSzPct val="40000"/>
        <a:buFont typeface="Wingdings" pitchFamily="-110" charset="2"/>
        <a:buChar char="n"/>
        <a:defRPr sz="3400">
          <a:solidFill>
            <a:srgbClr val="000000"/>
          </a:solidFill>
          <a:latin typeface="+mn-lt"/>
          <a:ea typeface="ＭＳ Ｐゴシック" pitchFamily="-110" charset="-128"/>
        </a:defRPr>
      </a:lvl5pPr>
      <a:lvl6pPr marL="4243136" indent="-385740" algn="l" rtl="0" eaLnBrk="1" fontAlgn="base" hangingPunct="1">
        <a:spcBef>
          <a:spcPct val="20000"/>
        </a:spcBef>
        <a:spcAft>
          <a:spcPct val="0"/>
        </a:spcAft>
        <a:buClr>
          <a:srgbClr val="808080"/>
        </a:buClr>
        <a:buSzPct val="40000"/>
        <a:buFont typeface="Wingdings" pitchFamily="2" charset="2"/>
        <a:buChar char="n"/>
        <a:defRPr sz="3400">
          <a:solidFill>
            <a:srgbClr val="000000"/>
          </a:solidFill>
          <a:latin typeface="+mn-lt"/>
        </a:defRPr>
      </a:lvl6pPr>
      <a:lvl7pPr marL="5014615" indent="-385740" algn="l" rtl="0" eaLnBrk="1" fontAlgn="base" hangingPunct="1">
        <a:spcBef>
          <a:spcPct val="20000"/>
        </a:spcBef>
        <a:spcAft>
          <a:spcPct val="0"/>
        </a:spcAft>
        <a:buClr>
          <a:srgbClr val="808080"/>
        </a:buClr>
        <a:buSzPct val="40000"/>
        <a:buFont typeface="Wingdings" pitchFamily="2" charset="2"/>
        <a:buChar char="n"/>
        <a:defRPr sz="3400">
          <a:solidFill>
            <a:srgbClr val="000000"/>
          </a:solidFill>
          <a:latin typeface="+mn-lt"/>
        </a:defRPr>
      </a:lvl7pPr>
      <a:lvl8pPr marL="5786095" indent="-385740" algn="l" rtl="0" eaLnBrk="1" fontAlgn="base" hangingPunct="1">
        <a:spcBef>
          <a:spcPct val="20000"/>
        </a:spcBef>
        <a:spcAft>
          <a:spcPct val="0"/>
        </a:spcAft>
        <a:buClr>
          <a:srgbClr val="808080"/>
        </a:buClr>
        <a:buSzPct val="40000"/>
        <a:buFont typeface="Wingdings" pitchFamily="2" charset="2"/>
        <a:buChar char="n"/>
        <a:defRPr sz="3400">
          <a:solidFill>
            <a:srgbClr val="000000"/>
          </a:solidFill>
          <a:latin typeface="+mn-lt"/>
        </a:defRPr>
      </a:lvl8pPr>
      <a:lvl9pPr marL="6557574" indent="-385740" algn="l" rtl="0" eaLnBrk="1" fontAlgn="base" hangingPunct="1">
        <a:spcBef>
          <a:spcPct val="20000"/>
        </a:spcBef>
        <a:spcAft>
          <a:spcPct val="0"/>
        </a:spcAft>
        <a:buClr>
          <a:srgbClr val="808080"/>
        </a:buClr>
        <a:buSzPct val="40000"/>
        <a:buFont typeface="Wingdings" pitchFamily="2" charset="2"/>
        <a:buChar char="n"/>
        <a:defRPr sz="3400">
          <a:solidFill>
            <a:srgbClr val="000000"/>
          </a:solidFill>
          <a:latin typeface="+mn-lt"/>
        </a:defRPr>
      </a:lvl9pPr>
    </p:bodyStyle>
    <p:otherStyle>
      <a:defPPr>
        <a:defRPr lang="en-US"/>
      </a:defPPr>
      <a:lvl1pPr marL="0" algn="l" defTabSz="1542959" rtl="0" eaLnBrk="1" latinLnBrk="0" hangingPunct="1">
        <a:defRPr sz="3000" kern="1200">
          <a:solidFill>
            <a:schemeClr val="tx1"/>
          </a:solidFill>
          <a:latin typeface="+mn-lt"/>
          <a:ea typeface="+mn-ea"/>
          <a:cs typeface="+mn-cs"/>
        </a:defRPr>
      </a:lvl1pPr>
      <a:lvl2pPr marL="771479" algn="l" defTabSz="1542959" rtl="0" eaLnBrk="1" latinLnBrk="0" hangingPunct="1">
        <a:defRPr sz="3000" kern="1200">
          <a:solidFill>
            <a:schemeClr val="tx1"/>
          </a:solidFill>
          <a:latin typeface="+mn-lt"/>
          <a:ea typeface="+mn-ea"/>
          <a:cs typeface="+mn-cs"/>
        </a:defRPr>
      </a:lvl2pPr>
      <a:lvl3pPr marL="1542959" algn="l" defTabSz="1542959" rtl="0" eaLnBrk="1" latinLnBrk="0" hangingPunct="1">
        <a:defRPr sz="3000" kern="1200">
          <a:solidFill>
            <a:schemeClr val="tx1"/>
          </a:solidFill>
          <a:latin typeface="+mn-lt"/>
          <a:ea typeface="+mn-ea"/>
          <a:cs typeface="+mn-cs"/>
        </a:defRPr>
      </a:lvl3pPr>
      <a:lvl4pPr marL="2314438" algn="l" defTabSz="1542959" rtl="0" eaLnBrk="1" latinLnBrk="0" hangingPunct="1">
        <a:defRPr sz="3000" kern="1200">
          <a:solidFill>
            <a:schemeClr val="tx1"/>
          </a:solidFill>
          <a:latin typeface="+mn-lt"/>
          <a:ea typeface="+mn-ea"/>
          <a:cs typeface="+mn-cs"/>
        </a:defRPr>
      </a:lvl4pPr>
      <a:lvl5pPr marL="3085917" algn="l" defTabSz="1542959" rtl="0" eaLnBrk="1" latinLnBrk="0" hangingPunct="1">
        <a:defRPr sz="3000" kern="1200">
          <a:solidFill>
            <a:schemeClr val="tx1"/>
          </a:solidFill>
          <a:latin typeface="+mn-lt"/>
          <a:ea typeface="+mn-ea"/>
          <a:cs typeface="+mn-cs"/>
        </a:defRPr>
      </a:lvl5pPr>
      <a:lvl6pPr marL="3857396" algn="l" defTabSz="1542959" rtl="0" eaLnBrk="1" latinLnBrk="0" hangingPunct="1">
        <a:defRPr sz="3000" kern="1200">
          <a:solidFill>
            <a:schemeClr val="tx1"/>
          </a:solidFill>
          <a:latin typeface="+mn-lt"/>
          <a:ea typeface="+mn-ea"/>
          <a:cs typeface="+mn-cs"/>
        </a:defRPr>
      </a:lvl6pPr>
      <a:lvl7pPr marL="4628876" algn="l" defTabSz="1542959" rtl="0" eaLnBrk="1" latinLnBrk="0" hangingPunct="1">
        <a:defRPr sz="3000" kern="1200">
          <a:solidFill>
            <a:schemeClr val="tx1"/>
          </a:solidFill>
          <a:latin typeface="+mn-lt"/>
          <a:ea typeface="+mn-ea"/>
          <a:cs typeface="+mn-cs"/>
        </a:defRPr>
      </a:lvl7pPr>
      <a:lvl8pPr marL="5400355" algn="l" defTabSz="1542959" rtl="0" eaLnBrk="1" latinLnBrk="0" hangingPunct="1">
        <a:defRPr sz="3000" kern="1200">
          <a:solidFill>
            <a:schemeClr val="tx1"/>
          </a:solidFill>
          <a:latin typeface="+mn-lt"/>
          <a:ea typeface="+mn-ea"/>
          <a:cs typeface="+mn-cs"/>
        </a:defRPr>
      </a:lvl8pPr>
      <a:lvl9pPr marL="6171834" algn="l" defTabSz="1542959" rtl="0" eaLnBrk="1" latinLnBrk="0" hangingPunct="1">
        <a:defRPr sz="3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jpg"/><Relationship Id="rId3" Type="http://schemas.openxmlformats.org/officeDocument/2006/relationships/image" Target="../media/image12.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JPG"/><Relationship Id="rId3"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png"/><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927574" y="683370"/>
            <a:ext cx="7354265" cy="3744416"/>
          </a:xfrm>
        </p:spPr>
        <p:txBody>
          <a:bodyPr/>
          <a:lstStyle/>
          <a:p>
            <a:r>
              <a:rPr lang="en-US" sz="4800" b="0" dirty="0"/>
              <a:t>Aesthetics and Ethics Informing an Exhibition of Artworks by Indigenous Youth</a:t>
            </a:r>
            <a:endParaRPr lang="en-AU" sz="4700" dirty="0"/>
          </a:p>
        </p:txBody>
      </p:sp>
      <p:sp>
        <p:nvSpPr>
          <p:cNvPr id="2051" name="Rectangle 3"/>
          <p:cNvSpPr>
            <a:spLocks noGrp="1" noChangeArrowheads="1"/>
          </p:cNvSpPr>
          <p:nvPr>
            <p:ph type="subTitle" idx="1"/>
          </p:nvPr>
        </p:nvSpPr>
        <p:spPr>
          <a:xfrm>
            <a:off x="933159" y="5749568"/>
            <a:ext cx="6490021" cy="1444921"/>
          </a:xfrm>
        </p:spPr>
        <p:txBody>
          <a:bodyPr/>
          <a:lstStyle/>
          <a:p>
            <a:r>
              <a:rPr lang="en-AU" sz="2400" b="1" dirty="0" smtClean="0"/>
              <a:t>Senior Lecturer Arts Education</a:t>
            </a:r>
          </a:p>
          <a:p>
            <a:r>
              <a:rPr lang="en-AU" sz="1400" b="1" dirty="0"/>
              <a:t>School of Linguistics, Adult and Specialist </a:t>
            </a:r>
            <a:r>
              <a:rPr lang="en-AU" sz="1400" b="1" dirty="0" smtClean="0"/>
              <a:t>Education</a:t>
            </a:r>
          </a:p>
          <a:p>
            <a:r>
              <a:rPr lang="en-AU" sz="1400" b="1" dirty="0" smtClean="0"/>
              <a:t>Faculty of Business, Education, Law and the Arts</a:t>
            </a:r>
          </a:p>
          <a:p>
            <a:r>
              <a:rPr lang="en-AU" sz="1400" b="1" dirty="0" smtClean="0"/>
              <a:t>University of Southern Queensland (USQ)</a:t>
            </a:r>
            <a:endParaRPr lang="en-AU" sz="1400" dirty="0"/>
          </a:p>
          <a:p>
            <a:endParaRPr lang="en-AU" sz="2000" dirty="0"/>
          </a:p>
        </p:txBody>
      </p:sp>
      <p:sp>
        <p:nvSpPr>
          <p:cNvPr id="2" name="Rectangle 1"/>
          <p:cNvSpPr/>
          <p:nvPr/>
        </p:nvSpPr>
        <p:spPr>
          <a:xfrm>
            <a:off x="901381" y="4978212"/>
            <a:ext cx="6521799" cy="771356"/>
          </a:xfrm>
          <a:prstGeom prst="rect">
            <a:avLst/>
          </a:prstGeom>
        </p:spPr>
        <p:txBody>
          <a:bodyPr wrap="square" lIns="154296" tIns="77148" rIns="154296" bIns="77148">
            <a:spAutoFit/>
          </a:bodyPr>
          <a:lstStyle/>
          <a:p>
            <a:r>
              <a:rPr lang="en-AU" b="1" dirty="0" smtClean="0">
                <a:solidFill>
                  <a:srgbClr val="333333"/>
                </a:solidFill>
                <a:latin typeface="Verdana" pitchFamily="34" charset="0"/>
                <a:ea typeface="Verdana" pitchFamily="34" charset="0"/>
                <a:cs typeface="Verdana" pitchFamily="34" charset="0"/>
              </a:rPr>
              <a:t>Dr Janice K Jones</a:t>
            </a:r>
            <a:endParaRPr lang="en-AU" b="1" dirty="0">
              <a:solidFill>
                <a:srgbClr val="333333"/>
              </a:solidFill>
              <a:latin typeface="Verdana" pitchFamily="34" charset="0"/>
              <a:ea typeface="Verdana" pitchFamily="34" charset="0"/>
              <a:cs typeface="Verdana"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0001" t="-1722" r="15705" b="1722"/>
          <a:stretch/>
        </p:blipFill>
        <p:spPr>
          <a:xfrm rot="5400000">
            <a:off x="6880603" y="438440"/>
            <a:ext cx="12385377" cy="9850901"/>
          </a:xfrm>
          <a:prstGeom prst="rect">
            <a:avLst/>
          </a:prstGeom>
        </p:spPr>
      </p:pic>
      <p:sp>
        <p:nvSpPr>
          <p:cNvPr id="8" name="Text Box 12"/>
          <p:cNvSpPr txBox="1">
            <a:spLocks noChangeArrowheads="1"/>
          </p:cNvSpPr>
          <p:nvPr/>
        </p:nvSpPr>
        <p:spPr bwMode="auto">
          <a:xfrm>
            <a:off x="0" y="9540354"/>
            <a:ext cx="7921799" cy="2736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vert="horz" wrap="square" lIns="91440" tIns="0" rIns="91440" bIns="0" anchor="t" anchorCtr="0" upright="1">
            <a:noAutofit/>
          </a:bodyPr>
          <a:lstStyle/>
          <a:p>
            <a:pPr algn="ctr">
              <a:lnSpc>
                <a:spcPct val="110000"/>
              </a:lnSpc>
              <a:spcBef>
                <a:spcPts val="600"/>
              </a:spcBef>
              <a:spcAft>
                <a:spcPts val="0"/>
              </a:spcAft>
            </a:pPr>
            <a:r>
              <a:rPr lang="en-US" sz="3200" b="1" dirty="0">
                <a:solidFill>
                  <a:srgbClr val="00000A"/>
                </a:solidFill>
                <a:effectLst/>
                <a:latin typeface="Calibri"/>
                <a:ea typeface="ＭＳ 明朝"/>
                <a:cs typeface="Times New Roman"/>
              </a:rPr>
              <a:t> </a:t>
            </a:r>
            <a:r>
              <a:rPr lang="en-US" sz="2800" dirty="0" err="1" smtClean="0">
                <a:solidFill>
                  <a:srgbClr val="00000A"/>
                </a:solidFill>
                <a:effectLst/>
                <a:latin typeface="Calibri"/>
                <a:ea typeface="ＭＳ 明朝"/>
                <a:cs typeface="Times New Roman"/>
              </a:rPr>
              <a:t>Wingreeguu</a:t>
            </a:r>
            <a:r>
              <a:rPr lang="en-US" sz="2800" dirty="0" smtClean="0">
                <a:solidFill>
                  <a:srgbClr val="00000A"/>
                </a:solidFill>
                <a:effectLst/>
                <a:latin typeface="Calibri"/>
                <a:ea typeface="ＭＳ 明朝"/>
                <a:cs typeface="Times New Roman"/>
              </a:rPr>
              <a:t> (2012) Spinifex on a base of ochre. By Shirley </a:t>
            </a:r>
            <a:r>
              <a:rPr lang="en-US" sz="2800" dirty="0" err="1" smtClean="0">
                <a:solidFill>
                  <a:srgbClr val="00000A"/>
                </a:solidFill>
                <a:effectLst/>
                <a:latin typeface="Calibri"/>
                <a:ea typeface="ＭＳ 明朝"/>
                <a:cs typeface="Times New Roman"/>
              </a:rPr>
              <a:t>Macnamara</a:t>
            </a:r>
            <a:r>
              <a:rPr lang="en-US" sz="2800" dirty="0" smtClean="0">
                <a:solidFill>
                  <a:srgbClr val="00000A"/>
                </a:solidFill>
                <a:effectLst/>
                <a:latin typeface="Calibri"/>
                <a:ea typeface="ＭＳ 明朝"/>
                <a:cs typeface="Times New Roman"/>
              </a:rPr>
              <a:t>  </a:t>
            </a:r>
            <a:r>
              <a:rPr lang="en-US" sz="2800" dirty="0" err="1" smtClean="0">
                <a:solidFill>
                  <a:srgbClr val="00000A"/>
                </a:solidFill>
                <a:effectLst/>
                <a:latin typeface="Calibri"/>
                <a:ea typeface="ＭＳ 明朝"/>
                <a:cs typeface="Times New Roman"/>
              </a:rPr>
              <a:t>Indilandji</a:t>
            </a:r>
            <a:r>
              <a:rPr lang="en-US" sz="2800" dirty="0" smtClean="0">
                <a:solidFill>
                  <a:srgbClr val="00000A"/>
                </a:solidFill>
                <a:effectLst/>
                <a:latin typeface="Calibri"/>
                <a:ea typeface="ＭＳ 明朝"/>
                <a:cs typeface="Times New Roman"/>
              </a:rPr>
              <a:t>/</a:t>
            </a:r>
            <a:r>
              <a:rPr lang="en-US" sz="2800" dirty="0" err="1" smtClean="0">
                <a:solidFill>
                  <a:srgbClr val="00000A"/>
                </a:solidFill>
                <a:effectLst/>
                <a:latin typeface="Calibri"/>
                <a:ea typeface="ＭＳ 明朝"/>
                <a:cs typeface="Times New Roman"/>
              </a:rPr>
              <a:t>Alyawarre</a:t>
            </a:r>
            <a:r>
              <a:rPr lang="en-US" sz="2800" dirty="0" smtClean="0">
                <a:solidFill>
                  <a:srgbClr val="00000A"/>
                </a:solidFill>
                <a:effectLst/>
                <a:latin typeface="Calibri"/>
                <a:ea typeface="ＭＳ 明朝"/>
                <a:cs typeface="Times New Roman"/>
              </a:rPr>
              <a:t> people, QLD.  </a:t>
            </a:r>
            <a:r>
              <a:rPr lang="en-US" sz="2800" dirty="0" smtClean="0">
                <a:solidFill>
                  <a:srgbClr val="00000A"/>
                </a:solidFill>
                <a:latin typeface="Calibri"/>
                <a:ea typeface="ＭＳ 明朝"/>
                <a:cs typeface="Times New Roman"/>
              </a:rPr>
              <a:t>Queensland Art Gallery. </a:t>
            </a:r>
          </a:p>
          <a:p>
            <a:pPr algn="ctr">
              <a:lnSpc>
                <a:spcPct val="110000"/>
              </a:lnSpc>
              <a:spcBef>
                <a:spcPts val="600"/>
              </a:spcBef>
              <a:spcAft>
                <a:spcPts val="0"/>
              </a:spcAft>
            </a:pPr>
            <a:r>
              <a:rPr lang="en-US" sz="2800" dirty="0" smtClean="0">
                <a:solidFill>
                  <a:srgbClr val="00000A"/>
                </a:solidFill>
                <a:latin typeface="Calibri"/>
                <a:ea typeface="ＭＳ 明朝"/>
                <a:cs typeface="Times New Roman"/>
              </a:rPr>
              <a:t>Photograph, Janice Jones.</a:t>
            </a:r>
            <a:endParaRPr lang="en-AU" sz="2800" dirty="0">
              <a:solidFill>
                <a:srgbClr val="00000A"/>
              </a:solidFill>
              <a:effectLst/>
              <a:latin typeface="Calibri"/>
              <a:ea typeface="ＭＳ 明朝"/>
              <a:cs typeface="Times New Roman"/>
            </a:endParaRPr>
          </a:p>
        </p:txBody>
      </p:sp>
      <p:sp>
        <p:nvSpPr>
          <p:cNvPr id="7" name="Rectangle 3"/>
          <p:cNvSpPr txBox="1">
            <a:spLocks noChangeArrowheads="1"/>
          </p:cNvSpPr>
          <p:nvPr/>
        </p:nvSpPr>
        <p:spPr bwMode="auto">
          <a:xfrm>
            <a:off x="952685" y="7243384"/>
            <a:ext cx="6470495" cy="2296970"/>
          </a:xfrm>
          <a:prstGeom prst="rect">
            <a:avLst/>
          </a:prstGeom>
          <a:noFill/>
          <a:ln w="9525">
            <a:noFill/>
            <a:miter lim="800000"/>
            <a:headEnd/>
            <a:tailEnd/>
          </a:ln>
        </p:spPr>
        <p:txBody>
          <a:bodyPr vert="horz" wrap="square" lIns="154296" tIns="77148" rIns="154296" bIns="77148" numCol="1" anchor="t" anchorCtr="0" compatLnSpc="1">
            <a:prstTxWarp prst="textNoShape">
              <a:avLst/>
            </a:prstTxWarp>
          </a:bodyPr>
          <a:lstStyle>
            <a:lvl1pPr marL="0" indent="0" algn="l" rtl="0" eaLnBrk="0" fontAlgn="base" hangingPunct="0">
              <a:spcBef>
                <a:spcPct val="20000"/>
              </a:spcBef>
              <a:spcAft>
                <a:spcPct val="0"/>
              </a:spcAft>
              <a:buClr>
                <a:srgbClr val="F2CE50"/>
              </a:buClr>
              <a:buSzPct val="80000"/>
              <a:buFont typeface="Wingdings" pitchFamily="2" charset="2"/>
              <a:buNone/>
              <a:defRPr sz="3400" b="0" i="0" u="none">
                <a:solidFill>
                  <a:schemeClr val="accent4">
                    <a:lumMod val="10000"/>
                  </a:schemeClr>
                </a:solidFill>
                <a:latin typeface="Verdana" pitchFamily="34" charset="0"/>
                <a:ea typeface="Verdana" pitchFamily="34" charset="0"/>
                <a:cs typeface="Verdana" pitchFamily="34" charset="0"/>
              </a:defRPr>
            </a:lvl1pPr>
            <a:lvl2pPr marL="1253654" indent="-482175" algn="l" rtl="0" eaLnBrk="0" fontAlgn="base" hangingPunct="0">
              <a:spcBef>
                <a:spcPct val="20000"/>
              </a:spcBef>
              <a:spcAft>
                <a:spcPct val="0"/>
              </a:spcAft>
              <a:buClr>
                <a:schemeClr val="tx2"/>
              </a:buClr>
              <a:buSzPct val="70000"/>
              <a:buFont typeface="Wingdings" pitchFamily="-110" charset="2"/>
              <a:buChar char="n"/>
              <a:defRPr sz="4700">
                <a:solidFill>
                  <a:srgbClr val="000000"/>
                </a:solidFill>
                <a:latin typeface="+mn-lt"/>
                <a:ea typeface="ＭＳ Ｐゴシック" pitchFamily="-110" charset="-128"/>
                <a:cs typeface="ＭＳ Ｐゴシック" pitchFamily="-110" charset="-128"/>
              </a:defRPr>
            </a:lvl2pPr>
            <a:lvl3pPr marL="1928698" indent="-385740" algn="l" rtl="0" eaLnBrk="0" fontAlgn="base" hangingPunct="0">
              <a:spcBef>
                <a:spcPct val="20000"/>
              </a:spcBef>
              <a:spcAft>
                <a:spcPct val="0"/>
              </a:spcAft>
              <a:buClr>
                <a:srgbClr val="333333"/>
              </a:buClr>
              <a:buSzPct val="65000"/>
              <a:buFont typeface="Wingdings" pitchFamily="-110" charset="2"/>
              <a:buChar char="n"/>
              <a:defRPr sz="4000">
                <a:solidFill>
                  <a:srgbClr val="000000"/>
                </a:solidFill>
                <a:latin typeface="+mn-lt"/>
                <a:ea typeface="ＭＳ Ｐゴシック" pitchFamily="-110" charset="-128"/>
              </a:defRPr>
            </a:lvl3pPr>
            <a:lvl4pPr marL="2700177" indent="-385740" algn="l" rtl="0" eaLnBrk="0" fontAlgn="base" hangingPunct="0">
              <a:spcBef>
                <a:spcPct val="20000"/>
              </a:spcBef>
              <a:spcAft>
                <a:spcPct val="0"/>
              </a:spcAft>
              <a:buClr>
                <a:srgbClr val="5F5F5F"/>
              </a:buClr>
              <a:buSzPct val="50000"/>
              <a:buFont typeface="Wingdings" pitchFamily="-110" charset="2"/>
              <a:buChar char="n"/>
              <a:defRPr sz="3400">
                <a:solidFill>
                  <a:srgbClr val="000000"/>
                </a:solidFill>
                <a:latin typeface="+mn-lt"/>
                <a:ea typeface="ＭＳ Ｐゴシック" pitchFamily="-110" charset="-128"/>
              </a:defRPr>
            </a:lvl4pPr>
            <a:lvl5pPr marL="3471657" indent="-385740" algn="l" rtl="0" eaLnBrk="0" fontAlgn="base" hangingPunct="0">
              <a:spcBef>
                <a:spcPct val="20000"/>
              </a:spcBef>
              <a:spcAft>
                <a:spcPct val="0"/>
              </a:spcAft>
              <a:buClr>
                <a:srgbClr val="808080"/>
              </a:buClr>
              <a:buSzPct val="40000"/>
              <a:buFont typeface="Wingdings" pitchFamily="-110" charset="2"/>
              <a:buChar char="n"/>
              <a:defRPr sz="3400">
                <a:solidFill>
                  <a:srgbClr val="000000"/>
                </a:solidFill>
                <a:latin typeface="+mn-lt"/>
                <a:ea typeface="ＭＳ Ｐゴシック" pitchFamily="-110" charset="-128"/>
              </a:defRPr>
            </a:lvl5pPr>
            <a:lvl6pPr marL="4243136" indent="-385740" algn="l" rtl="0" eaLnBrk="1" fontAlgn="base" hangingPunct="1">
              <a:spcBef>
                <a:spcPct val="20000"/>
              </a:spcBef>
              <a:spcAft>
                <a:spcPct val="0"/>
              </a:spcAft>
              <a:buClr>
                <a:srgbClr val="808080"/>
              </a:buClr>
              <a:buSzPct val="40000"/>
              <a:buFont typeface="Wingdings" pitchFamily="2" charset="2"/>
              <a:buChar char="n"/>
              <a:defRPr sz="3400">
                <a:solidFill>
                  <a:srgbClr val="000000"/>
                </a:solidFill>
                <a:latin typeface="+mn-lt"/>
              </a:defRPr>
            </a:lvl6pPr>
            <a:lvl7pPr marL="5014615" indent="-385740" algn="l" rtl="0" eaLnBrk="1" fontAlgn="base" hangingPunct="1">
              <a:spcBef>
                <a:spcPct val="20000"/>
              </a:spcBef>
              <a:spcAft>
                <a:spcPct val="0"/>
              </a:spcAft>
              <a:buClr>
                <a:srgbClr val="808080"/>
              </a:buClr>
              <a:buSzPct val="40000"/>
              <a:buFont typeface="Wingdings" pitchFamily="2" charset="2"/>
              <a:buChar char="n"/>
              <a:defRPr sz="3400">
                <a:solidFill>
                  <a:srgbClr val="000000"/>
                </a:solidFill>
                <a:latin typeface="+mn-lt"/>
              </a:defRPr>
            </a:lvl7pPr>
            <a:lvl8pPr marL="5786095" indent="-385740" algn="l" rtl="0" eaLnBrk="1" fontAlgn="base" hangingPunct="1">
              <a:spcBef>
                <a:spcPct val="20000"/>
              </a:spcBef>
              <a:spcAft>
                <a:spcPct val="0"/>
              </a:spcAft>
              <a:buClr>
                <a:srgbClr val="808080"/>
              </a:buClr>
              <a:buSzPct val="40000"/>
              <a:buFont typeface="Wingdings" pitchFamily="2" charset="2"/>
              <a:buChar char="n"/>
              <a:defRPr sz="3400">
                <a:solidFill>
                  <a:srgbClr val="000000"/>
                </a:solidFill>
                <a:latin typeface="+mn-lt"/>
              </a:defRPr>
            </a:lvl8pPr>
            <a:lvl9pPr marL="6557574" indent="-385740" algn="l" rtl="0" eaLnBrk="1" fontAlgn="base" hangingPunct="1">
              <a:spcBef>
                <a:spcPct val="20000"/>
              </a:spcBef>
              <a:spcAft>
                <a:spcPct val="0"/>
              </a:spcAft>
              <a:buClr>
                <a:srgbClr val="808080"/>
              </a:buClr>
              <a:buSzPct val="40000"/>
              <a:buFont typeface="Wingdings" pitchFamily="2" charset="2"/>
              <a:buChar char="n"/>
              <a:defRPr sz="3400">
                <a:solidFill>
                  <a:srgbClr val="000000"/>
                </a:solidFill>
                <a:latin typeface="+mn-lt"/>
              </a:defRPr>
            </a:lvl9pPr>
          </a:lstStyle>
          <a:p>
            <a:r>
              <a:rPr lang="en-AU" sz="2400" kern="0" dirty="0" smtClean="0"/>
              <a:t>With thanks to:</a:t>
            </a:r>
          </a:p>
          <a:p>
            <a:r>
              <a:rPr lang="en-AU" sz="2400" kern="0" dirty="0" err="1" smtClean="0"/>
              <a:t>Whaddup</a:t>
            </a:r>
            <a:r>
              <a:rPr lang="en-AU" sz="2400" kern="0" dirty="0" smtClean="0"/>
              <a:t>! Indigenous Youth community, their families and Elders</a:t>
            </a:r>
          </a:p>
          <a:p>
            <a:r>
              <a:rPr lang="en-AU" sz="2400" kern="0" dirty="0" smtClean="0"/>
              <a:t>Dr Lindy </a:t>
            </a:r>
            <a:r>
              <a:rPr lang="en-AU" sz="2400" kern="0" dirty="0" err="1" smtClean="0"/>
              <a:t>Abawi</a:t>
            </a:r>
            <a:r>
              <a:rPr lang="en-AU" sz="2400" kern="0" dirty="0" smtClean="0"/>
              <a:t> and student arts facilitators from USQ</a:t>
            </a:r>
            <a:endParaRPr lang="en-AU" sz="1400" kern="0" dirty="0" smtClean="0"/>
          </a:p>
          <a:p>
            <a:endParaRPr lang="en-AU" sz="2000" kern="0" dirty="0"/>
          </a:p>
        </p:txBody>
      </p:sp>
    </p:spTree>
    <p:extLst>
      <p:ext uri="{BB962C8B-B14F-4D97-AF65-F5344CB8AC3E}">
        <p14:creationId xmlns:p14="http://schemas.microsoft.com/office/powerpoint/2010/main" val="42823485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0" y="0"/>
            <a:ext cx="18003838" cy="1259998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cs typeface="Arial" charset="0"/>
            </a:endParaRPr>
          </a:p>
        </p:txBody>
      </p:sp>
      <p:sp>
        <p:nvSpPr>
          <p:cNvPr id="3" name="Title 2"/>
          <p:cNvSpPr>
            <a:spLocks noGrp="1"/>
          </p:cNvSpPr>
          <p:nvPr>
            <p:ph type="title"/>
          </p:nvPr>
        </p:nvSpPr>
        <p:spPr/>
        <p:txBody>
          <a:bodyPr/>
          <a:lstStyle/>
          <a:p>
            <a:r>
              <a:rPr lang="en-US" dirty="0" smtClean="0"/>
              <a:t>Making works ‘stand out’</a:t>
            </a:r>
            <a:r>
              <a:rPr lang="mr-IN" dirty="0" smtClean="0"/>
              <a:t>…</a:t>
            </a:r>
            <a:endParaRPr lang="en-US" dirty="0"/>
          </a:p>
        </p:txBody>
      </p:sp>
      <p:sp>
        <p:nvSpPr>
          <p:cNvPr id="4" name="Text Placeholder 3"/>
          <p:cNvSpPr>
            <a:spLocks noGrp="1"/>
          </p:cNvSpPr>
          <p:nvPr>
            <p:ph type="body" idx="1"/>
          </p:nvPr>
        </p:nvSpPr>
        <p:spPr/>
        <p:txBody>
          <a:bodyPr/>
          <a:lstStyle/>
          <a:p>
            <a:r>
              <a:rPr lang="en-US" dirty="0" smtClean="0"/>
              <a:t>Before</a:t>
            </a:r>
            <a:endParaRPr lang="en-US" dirty="0"/>
          </a:p>
        </p:txBody>
      </p:sp>
      <p:sp>
        <p:nvSpPr>
          <p:cNvPr id="6" name="Text Placeholder 5"/>
          <p:cNvSpPr>
            <a:spLocks noGrp="1"/>
          </p:cNvSpPr>
          <p:nvPr>
            <p:ph type="body" sz="quarter" idx="3"/>
          </p:nvPr>
        </p:nvSpPr>
        <p:spPr/>
        <p:txBody>
          <a:bodyPr/>
          <a:lstStyle/>
          <a:p>
            <a:r>
              <a:rPr lang="en-US" dirty="0" smtClean="0"/>
              <a:t>After</a:t>
            </a:r>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00113" y="4651936"/>
            <a:ext cx="7954962" cy="5947240"/>
          </a:xfrm>
        </p:spPr>
      </p:pic>
      <p:pic>
        <p:nvPicPr>
          <p:cNvPr id="8" name="Content Placeholder 7"/>
          <p:cNvPicPr>
            <a:picLocks noGrp="1" noChangeAspect="1"/>
          </p:cNvPicPr>
          <p:nvPr>
            <p:ph sz="quarter" idx="4"/>
          </p:nvPr>
        </p:nvPicPr>
        <p:blipFill>
          <a:blip r:embed="rId3"/>
          <a:stretch>
            <a:fillRect/>
          </a:stretch>
        </p:blipFill>
        <p:spPr>
          <a:xfrm rot="16200000">
            <a:off x="10648282" y="2900542"/>
            <a:ext cx="5040560" cy="8012234"/>
          </a:xfrm>
          <a:prstGeom prst="rect">
            <a:avLst/>
          </a:prstGeom>
        </p:spPr>
      </p:pic>
    </p:spTree>
    <p:extLst>
      <p:ext uri="{BB962C8B-B14F-4D97-AF65-F5344CB8AC3E}">
        <p14:creationId xmlns:p14="http://schemas.microsoft.com/office/powerpoint/2010/main" val="5596991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Background supports</a:t>
            </a:r>
            <a:r>
              <a:rPr lang="mr-IN" dirty="0" smtClean="0"/>
              <a:t>…</a:t>
            </a:r>
            <a:endParaRPr lang="en-US" dirty="0"/>
          </a:p>
        </p:txBody>
      </p:sp>
      <p:pic>
        <p:nvPicPr>
          <p:cNvPr id="9" name="Content Placeholder 8"/>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2708" t="18104" r="429" b="23"/>
          <a:stretch/>
        </p:blipFill>
        <p:spPr>
          <a:xfrm>
            <a:off x="9116133" y="4530681"/>
            <a:ext cx="8539738" cy="6036865"/>
          </a:xfr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786" y="4284591"/>
            <a:ext cx="8544824" cy="6408618"/>
          </a:xfrm>
          <a:prstGeom prst="rect">
            <a:avLst/>
          </a:prstGeom>
        </p:spPr>
      </p:pic>
      <p:sp>
        <p:nvSpPr>
          <p:cNvPr id="11" name="Text Placeholder 10"/>
          <p:cNvSpPr>
            <a:spLocks noGrp="1"/>
          </p:cNvSpPr>
          <p:nvPr>
            <p:ph type="body" idx="1"/>
          </p:nvPr>
        </p:nvSpPr>
        <p:spPr/>
        <p:txBody>
          <a:bodyPr/>
          <a:lstStyle/>
          <a:p>
            <a:r>
              <a:rPr lang="en-US" dirty="0" err="1" smtClean="0"/>
              <a:t>Colours</a:t>
            </a:r>
            <a:r>
              <a:rPr lang="en-US" dirty="0" smtClean="0"/>
              <a:t> of the Aboriginal Flag: Black, Yellow, Red</a:t>
            </a:r>
            <a:endParaRPr lang="en-US" dirty="0"/>
          </a:p>
        </p:txBody>
      </p:sp>
      <p:sp>
        <p:nvSpPr>
          <p:cNvPr id="13" name="Text Placeholder 12"/>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4169647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Aesthetics of display</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9191" y="1907506"/>
            <a:ext cx="12599988" cy="9449991"/>
          </a:xfrm>
          <a:prstGeom prst="rect">
            <a:avLst/>
          </a:prstGeom>
        </p:spPr>
      </p:pic>
    </p:spTree>
    <p:extLst>
      <p:ext uri="{BB962C8B-B14F-4D97-AF65-F5344CB8AC3E}">
        <p14:creationId xmlns:p14="http://schemas.microsoft.com/office/powerpoint/2010/main" val="10796075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Discourses of power revealed </a:t>
            </a:r>
            <a:endParaRPr lang="en-AU" dirty="0"/>
          </a:p>
        </p:txBody>
      </p:sp>
      <p:sp>
        <p:nvSpPr>
          <p:cNvPr id="3" name="Content Placeholder 2"/>
          <p:cNvSpPr>
            <a:spLocks noGrp="1"/>
          </p:cNvSpPr>
          <p:nvPr>
            <p:ph idx="1"/>
          </p:nvPr>
        </p:nvSpPr>
        <p:spPr>
          <a:xfrm>
            <a:off x="1513087" y="2051522"/>
            <a:ext cx="15375271" cy="8856984"/>
          </a:xfrm>
        </p:spPr>
        <p:txBody>
          <a:bodyPr/>
          <a:lstStyle/>
          <a:p>
            <a:r>
              <a:rPr lang="en-AU" dirty="0"/>
              <a:t>We wanted to show the </a:t>
            </a:r>
            <a:r>
              <a:rPr lang="en-AU" i="1" dirty="0"/>
              <a:t>strengths and abilities </a:t>
            </a:r>
            <a:r>
              <a:rPr lang="en-AU" dirty="0"/>
              <a:t>of young Indigenous people. </a:t>
            </a:r>
            <a:endParaRPr lang="en-AU" dirty="0" smtClean="0"/>
          </a:p>
          <a:p>
            <a:r>
              <a:rPr lang="en-AU" dirty="0" smtClean="0"/>
              <a:t>In </a:t>
            </a:r>
            <a:r>
              <a:rPr lang="en-AU" dirty="0"/>
              <a:t>‘school’ </a:t>
            </a:r>
            <a:r>
              <a:rPr lang="en-AU" dirty="0" smtClean="0"/>
              <a:t>exhibitions do teachers select </a:t>
            </a:r>
            <a:r>
              <a:rPr lang="en-AU" dirty="0"/>
              <a:t>and ‘</a:t>
            </a:r>
            <a:r>
              <a:rPr lang="en-AU" dirty="0" smtClean="0"/>
              <a:t>re-frame’ a child’s work to better reveal the quality and voice </a:t>
            </a:r>
            <a:r>
              <a:rPr lang="en-AU" dirty="0"/>
              <a:t>of the </a:t>
            </a:r>
            <a:r>
              <a:rPr lang="en-AU" dirty="0" smtClean="0"/>
              <a:t>artist </a:t>
            </a:r>
            <a:r>
              <a:rPr lang="mr-IN" dirty="0" smtClean="0"/>
              <a:t>–</a:t>
            </a:r>
            <a:r>
              <a:rPr lang="en-AU" dirty="0" smtClean="0"/>
              <a:t> or that </a:t>
            </a:r>
            <a:r>
              <a:rPr lang="en-AU" dirty="0"/>
              <a:t>of the </a:t>
            </a:r>
            <a:r>
              <a:rPr lang="en-AU" dirty="0" smtClean="0"/>
              <a:t>institution? </a:t>
            </a:r>
            <a:endParaRPr lang="en-AU" dirty="0"/>
          </a:p>
          <a:p>
            <a:r>
              <a:rPr lang="en-AU" dirty="0" smtClean="0"/>
              <a:t>Our assumptions about what ‘looks like an art exhibition’ mirrored the unexamined processes by which adults colonise children’s life-world and works</a:t>
            </a:r>
          </a:p>
          <a:p>
            <a:r>
              <a:rPr lang="en-AU" dirty="0"/>
              <a:t>S</a:t>
            </a:r>
            <a:r>
              <a:rPr lang="en-AU" dirty="0" smtClean="0"/>
              <a:t>tripping away our hard work in mounting the art </a:t>
            </a:r>
            <a:r>
              <a:rPr lang="en-AU" dirty="0"/>
              <a:t>works </a:t>
            </a:r>
            <a:r>
              <a:rPr lang="en-AU" dirty="0" smtClean="0"/>
              <a:t>was uncomfortable and educative. It revealed how colonising thought is enacted through presentation </a:t>
            </a:r>
            <a:r>
              <a:rPr lang="en-AU" dirty="0"/>
              <a:t>juxtaposition and labelling of </a:t>
            </a:r>
            <a:r>
              <a:rPr lang="en-AU" dirty="0" smtClean="0"/>
              <a:t>original works</a:t>
            </a:r>
            <a:r>
              <a:rPr lang="en-AU" dirty="0"/>
              <a:t>.</a:t>
            </a:r>
          </a:p>
          <a:p>
            <a:endParaRPr lang="en-AU" dirty="0" smtClean="0"/>
          </a:p>
        </p:txBody>
      </p:sp>
    </p:spTree>
    <p:extLst>
      <p:ext uri="{BB962C8B-B14F-4D97-AF65-F5344CB8AC3E}">
        <p14:creationId xmlns:p14="http://schemas.microsoft.com/office/powerpoint/2010/main" val="13074755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sp>
        <p:nvSpPr>
          <p:cNvPr id="4" name="Vertical Text Placeholder 3"/>
          <p:cNvSpPr>
            <a:spLocks noGrp="1"/>
          </p:cNvSpPr>
          <p:nvPr>
            <p:ph idx="1"/>
          </p:nvPr>
        </p:nvSpPr>
        <p:spPr/>
        <p:txBody>
          <a:bodyPr/>
          <a:lstStyle/>
          <a:p>
            <a:r>
              <a:rPr lang="en-AU" dirty="0"/>
              <a:t>We removed colourful card mounts in preference for </a:t>
            </a:r>
            <a:r>
              <a:rPr lang="en-AU" dirty="0" smtClean="0"/>
              <a:t>the </a:t>
            </a:r>
            <a:r>
              <a:rPr lang="en-AU" dirty="0"/>
              <a:t>unadjusted </a:t>
            </a:r>
            <a:r>
              <a:rPr lang="en-AU" dirty="0" smtClean="0"/>
              <a:t>originals </a:t>
            </a:r>
            <a:r>
              <a:rPr lang="mr-IN" dirty="0" smtClean="0"/>
              <a:t>–</a:t>
            </a:r>
            <a:r>
              <a:rPr lang="en-AU" dirty="0" smtClean="0"/>
              <a:t> smudge marks, torn edges, and all</a:t>
            </a:r>
          </a:p>
          <a:p>
            <a:r>
              <a:rPr lang="en-AU" dirty="0" smtClean="0"/>
              <a:t>Works were placed </a:t>
            </a:r>
            <a:r>
              <a:rPr lang="en-AU" dirty="0"/>
              <a:t>at child height in the </a:t>
            </a:r>
            <a:r>
              <a:rPr lang="en-AU" dirty="0" smtClean="0"/>
              <a:t>gallery</a:t>
            </a:r>
          </a:p>
          <a:p>
            <a:r>
              <a:rPr lang="en-AU" dirty="0" smtClean="0"/>
              <a:t>The </a:t>
            </a:r>
            <a:r>
              <a:rPr lang="en-AU" dirty="0"/>
              <a:t>variety and range of works challenged concepts of ‘aesthetic’ display running counter to the ‘prettification’ of children’s </a:t>
            </a:r>
            <a:r>
              <a:rPr lang="en-AU" dirty="0" smtClean="0"/>
              <a:t>work</a:t>
            </a:r>
          </a:p>
          <a:p>
            <a:r>
              <a:rPr lang="en-AU" dirty="0" smtClean="0"/>
              <a:t>No ‘labels’ were placed next to works. Instead, numbers and titles were listed in a catalogue </a:t>
            </a:r>
            <a:r>
              <a:rPr lang="mr-IN" dirty="0" smtClean="0"/>
              <a:t>–</a:t>
            </a:r>
            <a:r>
              <a:rPr lang="en-AU" dirty="0" smtClean="0"/>
              <a:t> and an artists’ statement was crafted and agreed by the community</a:t>
            </a:r>
            <a:endParaRPr lang="en-US" dirty="0"/>
          </a:p>
        </p:txBody>
      </p:sp>
    </p:spTree>
    <p:extLst>
      <p:ext uri="{BB962C8B-B14F-4D97-AF65-F5344CB8AC3E}">
        <p14:creationId xmlns:p14="http://schemas.microsoft.com/office/powerpoint/2010/main" val="6850909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Let the children’s work speak</a:t>
            </a:r>
            <a:r>
              <a:rPr lang="mr-IN" dirty="0" smtClean="0"/>
              <a:t>…</a:t>
            </a:r>
            <a:endParaRPr lang="en-US" dirty="0"/>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1369071" y="1653753"/>
            <a:ext cx="14024429" cy="10518322"/>
          </a:xfrm>
        </p:spPr>
      </p:pic>
    </p:spTree>
    <p:extLst>
      <p:ext uri="{BB962C8B-B14F-4D97-AF65-F5344CB8AC3E}">
        <p14:creationId xmlns:p14="http://schemas.microsoft.com/office/powerpoint/2010/main" val="16225038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2881239" y="395338"/>
            <a:ext cx="11521280" cy="8640961"/>
          </a:xfrm>
          <a:prstGeom prst="rect">
            <a:avLst/>
          </a:prstGeom>
        </p:spPr>
      </p:pic>
      <p:sp>
        <p:nvSpPr>
          <p:cNvPr id="8" name="Oval Callout 7"/>
          <p:cNvSpPr/>
          <p:nvPr/>
        </p:nvSpPr>
        <p:spPr bwMode="auto">
          <a:xfrm>
            <a:off x="-29496" y="7452122"/>
            <a:ext cx="7303223" cy="4104456"/>
          </a:xfrm>
          <a:prstGeom prst="wedgeEllipseCallout">
            <a:avLst>
              <a:gd name="adj1" fmla="val 47704"/>
              <a:gd name="adj2" fmla="val -87883"/>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4800" b="0" i="0" u="none" strike="noStrike" cap="none" normalizeH="0" baseline="0" dirty="0" smtClean="0">
                <a:ln>
                  <a:noFill/>
                </a:ln>
                <a:solidFill>
                  <a:schemeClr val="tx1"/>
                </a:solidFill>
                <a:effectLst/>
                <a:latin typeface="Times" pitchFamily="18" charset="0"/>
                <a:cs typeface="Arial" charset="0"/>
              </a:rPr>
              <a:t>Our </a:t>
            </a:r>
            <a:r>
              <a:rPr kumimoji="0" lang="en-US" sz="4800" b="0" i="0" u="none" strike="noStrike" cap="none" normalizeH="0" baseline="0" dirty="0" err="1" smtClean="0">
                <a:ln>
                  <a:noFill/>
                </a:ln>
                <a:solidFill>
                  <a:schemeClr val="tx1"/>
                </a:solidFill>
                <a:effectLst/>
                <a:latin typeface="Times" pitchFamily="18" charset="0"/>
                <a:cs typeface="Arial" charset="0"/>
              </a:rPr>
              <a:t>colours</a:t>
            </a:r>
            <a:r>
              <a:rPr kumimoji="0" lang="en-US" sz="4800" b="0" i="0" u="none" strike="noStrike" cap="none" normalizeH="0" baseline="0" dirty="0" smtClean="0">
                <a:ln>
                  <a:noFill/>
                </a:ln>
                <a:solidFill>
                  <a:schemeClr val="tx1"/>
                </a:solidFill>
                <a:effectLst/>
                <a:latin typeface="Times" pitchFamily="18" charset="0"/>
                <a:cs typeface="Arial" charset="0"/>
              </a:rPr>
              <a:t> and shapes show up well this way</a:t>
            </a:r>
            <a:r>
              <a:rPr kumimoji="0" lang="mr-IN" sz="4800" b="0" i="0" u="none" strike="noStrike" cap="none" normalizeH="0" baseline="0" dirty="0" smtClean="0">
                <a:ln>
                  <a:noFill/>
                </a:ln>
                <a:solidFill>
                  <a:schemeClr val="tx1"/>
                </a:solidFill>
                <a:effectLst/>
                <a:latin typeface="Times" pitchFamily="18" charset="0"/>
                <a:cs typeface="Arial" charset="0"/>
              </a:rPr>
              <a:t>…</a:t>
            </a:r>
            <a:r>
              <a:rPr kumimoji="0" lang="en-AU" sz="4800" b="0" i="0" u="none" strike="noStrike" cap="none" normalizeH="0" baseline="0" dirty="0" smtClean="0">
                <a:ln>
                  <a:noFill/>
                </a:ln>
                <a:solidFill>
                  <a:schemeClr val="tx1"/>
                </a:solidFill>
                <a:effectLst/>
                <a:latin typeface="Times" pitchFamily="18" charset="0"/>
                <a:cs typeface="Arial" charset="0"/>
              </a:rPr>
              <a:t>.</a:t>
            </a:r>
            <a:endParaRPr kumimoji="0" lang="en-US" sz="4800" b="0" i="0" u="none" strike="noStrike" cap="none" normalizeH="0" baseline="0" dirty="0" smtClean="0">
              <a:ln>
                <a:noFill/>
              </a:ln>
              <a:solidFill>
                <a:schemeClr val="tx1"/>
              </a:solidFill>
              <a:effectLst/>
              <a:latin typeface="Times" pitchFamily="18" charset="0"/>
              <a:cs typeface="Arial" charset="0"/>
            </a:endParaRPr>
          </a:p>
        </p:txBody>
      </p:sp>
      <p:sp>
        <p:nvSpPr>
          <p:cNvPr id="9" name="Oval Callout 8"/>
          <p:cNvSpPr/>
          <p:nvPr/>
        </p:nvSpPr>
        <p:spPr bwMode="auto">
          <a:xfrm>
            <a:off x="9361959" y="6732042"/>
            <a:ext cx="7303223" cy="4104456"/>
          </a:xfrm>
          <a:prstGeom prst="wedgeEllipseCallout">
            <a:avLst>
              <a:gd name="adj1" fmla="val -44882"/>
              <a:gd name="adj2" fmla="val -7264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4800" b="0" i="0" u="none" strike="noStrike" cap="none" normalizeH="0" baseline="0" dirty="0" smtClean="0">
                <a:ln>
                  <a:noFill/>
                </a:ln>
                <a:solidFill>
                  <a:schemeClr val="tx1"/>
                </a:solidFill>
                <a:effectLst/>
                <a:latin typeface="Times" pitchFamily="18" charset="0"/>
                <a:cs typeface="Arial" charset="0"/>
              </a:rPr>
              <a:t>Yeah</a:t>
            </a:r>
            <a:r>
              <a:rPr kumimoji="0" lang="mr-IN" sz="4800" b="0" i="0" u="none" strike="noStrike" cap="none" normalizeH="0" baseline="0" dirty="0" smtClean="0">
                <a:ln>
                  <a:noFill/>
                </a:ln>
                <a:solidFill>
                  <a:schemeClr val="tx1"/>
                </a:solidFill>
                <a:effectLst/>
                <a:latin typeface="Times" pitchFamily="18" charset="0"/>
                <a:cs typeface="Arial" charset="0"/>
              </a:rPr>
              <a:t>…</a:t>
            </a:r>
            <a:r>
              <a:rPr lang="en-US" sz="4800" dirty="0" smtClean="0">
                <a:latin typeface="Times" pitchFamily="18" charset="0"/>
                <a:cs typeface="Arial" charset="0"/>
              </a:rPr>
              <a:t>but I wanted red earth</a:t>
            </a:r>
            <a:r>
              <a:rPr lang="mr-IN" sz="4800" dirty="0" smtClean="0">
                <a:latin typeface="Times" pitchFamily="18" charset="0"/>
                <a:cs typeface="Arial" charset="0"/>
              </a:rPr>
              <a:t>…</a:t>
            </a:r>
            <a:r>
              <a:rPr lang="en-AU" sz="4800" dirty="0" smtClean="0">
                <a:latin typeface="Times" pitchFamily="18" charset="0"/>
                <a:cs typeface="Arial" charset="0"/>
              </a:rPr>
              <a:t>(would that ruin the cabinet?)</a:t>
            </a:r>
            <a:endParaRPr kumimoji="0" lang="en-US" sz="4800" b="0" i="0" u="none" strike="noStrike" cap="none" normalizeH="0" baseline="0" dirty="0" smtClean="0">
              <a:ln>
                <a:noFill/>
              </a:ln>
              <a:solidFill>
                <a:schemeClr val="tx1"/>
              </a:solidFill>
              <a:effectLst/>
              <a:latin typeface="Times" pitchFamily="18" charset="0"/>
              <a:cs typeface="Arial" charset="0"/>
            </a:endParaRPr>
          </a:p>
        </p:txBody>
      </p:sp>
    </p:spTree>
    <p:extLst>
      <p:ext uri="{BB962C8B-B14F-4D97-AF65-F5344CB8AC3E}">
        <p14:creationId xmlns:p14="http://schemas.microsoft.com/office/powerpoint/2010/main" val="4301243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686" y="146853"/>
            <a:ext cx="16203453" cy="1653749"/>
          </a:xfrm>
        </p:spPr>
        <p:txBody>
          <a:bodyPr/>
          <a:lstStyle/>
          <a:p>
            <a:r>
              <a:rPr lang="en-AU" dirty="0" smtClean="0"/>
              <a:t>Even greater complexity in </a:t>
            </a:r>
            <a:r>
              <a:rPr lang="en-US" dirty="0" smtClean="0"/>
              <a:t>editing films</a:t>
            </a:r>
            <a:endParaRPr lang="en-US" dirty="0"/>
          </a:p>
        </p:txBody>
      </p:sp>
      <p:sp>
        <p:nvSpPr>
          <p:cNvPr id="3" name="Content Placeholder 2"/>
          <p:cNvSpPr>
            <a:spLocks noGrp="1"/>
          </p:cNvSpPr>
          <p:nvPr>
            <p:ph idx="1"/>
          </p:nvPr>
        </p:nvSpPr>
        <p:spPr>
          <a:xfrm>
            <a:off x="921780" y="2241765"/>
            <a:ext cx="15303263" cy="7559993"/>
          </a:xfrm>
          <a:solidFill>
            <a:schemeClr val="tx1"/>
          </a:solid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The augmented reality films played over artworks presented even greater issues for balancing aesthetics and ethics.</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Scenes were captured in informal settings </a:t>
            </a:r>
            <a:r>
              <a:rPr lang="mr-IN" dirty="0" smtClean="0"/>
              <a:t>–</a:t>
            </a:r>
            <a:r>
              <a:rPr lang="en-US" dirty="0" smtClean="0"/>
              <a:t> young people dancing as a group, speaking seriously (and gently mocking one another) about their imagined futures</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The most compelling films were those with minimal editing, and approved by the children. </a:t>
            </a:r>
          </a:p>
          <a:p>
            <a:pPr marL="0" marR="0" lvl="0" indent="0" algn="ctr" defTabSz="914400" eaLnBrk="1" fontAlgn="auto" latinLnBrk="0" hangingPunct="1">
              <a:lnSpc>
                <a:spcPct val="100000"/>
              </a:lnSpc>
              <a:spcBef>
                <a:spcPts val="0"/>
              </a:spcBef>
              <a:spcAft>
                <a:spcPts val="0"/>
              </a:spcAft>
              <a:buClrTx/>
              <a:buSzTx/>
              <a:buFontTx/>
              <a:buNone/>
              <a:tabLst/>
              <a:defRPr/>
            </a:pPr>
            <a:r>
              <a:rPr lang="en-US" dirty="0" smtClean="0"/>
              <a:t>I want to counsel people</a:t>
            </a:r>
          </a:p>
          <a:p>
            <a:pPr marL="0" marR="0" lvl="0" indent="0" algn="ctr" defTabSz="914400" eaLnBrk="1" fontAlgn="auto" latinLnBrk="0" hangingPunct="1">
              <a:lnSpc>
                <a:spcPct val="100000"/>
              </a:lnSpc>
              <a:spcBef>
                <a:spcPts val="0"/>
              </a:spcBef>
              <a:spcAft>
                <a:spcPts val="0"/>
              </a:spcAft>
              <a:buClrTx/>
              <a:buSzTx/>
              <a:buFontTx/>
              <a:buNone/>
              <a:tabLst/>
              <a:defRPr/>
            </a:pPr>
            <a:r>
              <a:rPr lang="en-US" dirty="0" smtClean="0"/>
              <a:t>I’m going to go to TAFE and University</a:t>
            </a:r>
          </a:p>
          <a:p>
            <a:pPr marL="0" marR="0" lvl="0" indent="0" algn="ctr" defTabSz="914400" eaLnBrk="1" fontAlgn="auto" latinLnBrk="0" hangingPunct="1">
              <a:lnSpc>
                <a:spcPct val="100000"/>
              </a:lnSpc>
              <a:spcBef>
                <a:spcPts val="0"/>
              </a:spcBef>
              <a:spcAft>
                <a:spcPts val="0"/>
              </a:spcAft>
              <a:buClrTx/>
              <a:buSzTx/>
              <a:buFontTx/>
              <a:buNone/>
              <a:tabLst/>
              <a:defRPr/>
            </a:pPr>
            <a:r>
              <a:rPr lang="en-US" dirty="0" smtClean="0"/>
              <a:t>We’re cleaning up our town</a:t>
            </a:r>
          </a:p>
          <a:p>
            <a:pPr marL="0" marR="0" lvl="0" indent="0" algn="ctr" defTabSz="914400" eaLnBrk="1" fontAlgn="auto" latinLnBrk="0" hangingPunct="1">
              <a:lnSpc>
                <a:spcPct val="100000"/>
              </a:lnSpc>
              <a:spcBef>
                <a:spcPts val="0"/>
              </a:spcBef>
              <a:spcAft>
                <a:spcPts val="0"/>
              </a:spcAft>
              <a:buClrTx/>
              <a:buSzTx/>
              <a:buFontTx/>
              <a:buNone/>
              <a:tabLst/>
              <a:defRPr/>
            </a:pPr>
            <a:r>
              <a:rPr lang="en-US" dirty="0" smtClean="0"/>
              <a:t>I’m going to be a police, a teacher or a nurse</a:t>
            </a:r>
            <a:r>
              <a:rPr lang="mr-IN" dirty="0" smtClean="0"/>
              <a:t>…</a:t>
            </a: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p:txBody>
      </p:sp>
    </p:spTree>
    <p:extLst>
      <p:ext uri="{BB962C8B-B14F-4D97-AF65-F5344CB8AC3E}">
        <p14:creationId xmlns:p14="http://schemas.microsoft.com/office/powerpoint/2010/main" val="32729279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Learning from community</a:t>
            </a:r>
            <a:endParaRPr lang="en-AU" dirty="0"/>
          </a:p>
        </p:txBody>
      </p:sp>
      <p:sp>
        <p:nvSpPr>
          <p:cNvPr id="3" name="Content Placeholder 2"/>
          <p:cNvSpPr>
            <a:spLocks noGrp="1"/>
          </p:cNvSpPr>
          <p:nvPr>
            <p:ph idx="1"/>
          </p:nvPr>
        </p:nvSpPr>
        <p:spPr/>
        <p:txBody>
          <a:bodyPr/>
          <a:lstStyle/>
          <a:p>
            <a:r>
              <a:rPr lang="en-AU" dirty="0" smtClean="0"/>
              <a:t>Over </a:t>
            </a:r>
            <a:r>
              <a:rPr lang="en-AU" dirty="0"/>
              <a:t>5</a:t>
            </a:r>
            <a:r>
              <a:rPr lang="en-AU" dirty="0" smtClean="0"/>
              <a:t> months the arts engagement developed into planning and launch of a NAIDOC week exhibition and celebration</a:t>
            </a:r>
          </a:p>
          <a:p>
            <a:r>
              <a:rPr lang="en-AU" dirty="0" smtClean="0"/>
              <a:t>A delicate </a:t>
            </a:r>
            <a:r>
              <a:rPr lang="en-AU" dirty="0"/>
              <a:t>dance </a:t>
            </a:r>
            <a:r>
              <a:rPr lang="en-AU" dirty="0" smtClean="0"/>
              <a:t>between the formal processes and deadlines of the ‘Big House’ </a:t>
            </a:r>
            <a:r>
              <a:rPr lang="mr-IN" dirty="0" smtClean="0"/>
              <a:t>–</a:t>
            </a:r>
            <a:r>
              <a:rPr lang="en-AU" dirty="0" smtClean="0"/>
              <a:t> (planning, advertising and launching), and the complex and nuanced webs of communications between families. The logistics and protocols did not always sit comfortably.</a:t>
            </a:r>
          </a:p>
          <a:p>
            <a:r>
              <a:rPr lang="en-AU" dirty="0" smtClean="0"/>
              <a:t>As artists and educators we as </a:t>
            </a:r>
            <a:r>
              <a:rPr lang="en-AU" dirty="0" err="1" smtClean="0"/>
              <a:t>facilitiators</a:t>
            </a:r>
            <a:r>
              <a:rPr lang="en-AU" dirty="0" smtClean="0"/>
              <a:t> became deeply aware of the power relationships, colonising thought patterns, discourses and practices. Art can indeed transform lives! </a:t>
            </a:r>
          </a:p>
          <a:p>
            <a:endParaRPr lang="en-AU" dirty="0"/>
          </a:p>
        </p:txBody>
      </p:sp>
    </p:spTree>
    <p:extLst>
      <p:ext uri="{BB962C8B-B14F-4D97-AF65-F5344CB8AC3E}">
        <p14:creationId xmlns:p14="http://schemas.microsoft.com/office/powerpoint/2010/main" val="8046396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6619" y="23288"/>
            <a:ext cx="8610600" cy="12128500"/>
          </a:xfrm>
          <a:prstGeom prst="rect">
            <a:avLst/>
          </a:prstGeom>
        </p:spPr>
      </p:pic>
      <p:sp>
        <p:nvSpPr>
          <p:cNvPr id="5" name="TextBox 4"/>
          <p:cNvSpPr txBox="1"/>
          <p:nvPr/>
        </p:nvSpPr>
        <p:spPr>
          <a:xfrm>
            <a:off x="432967" y="10089685"/>
            <a:ext cx="4047628" cy="2062103"/>
          </a:xfrm>
          <a:prstGeom prst="rect">
            <a:avLst/>
          </a:prstGeom>
          <a:solidFill>
            <a:schemeClr val="tx1"/>
          </a:solidFill>
        </p:spPr>
        <p:txBody>
          <a:bodyPr wrap="square" rtlCol="0">
            <a:spAutoFit/>
          </a:bodyPr>
          <a:lstStyle/>
          <a:p>
            <a:r>
              <a:rPr lang="en-US" sz="3200" dirty="0" smtClean="0">
                <a:solidFill>
                  <a:srgbClr val="00000A"/>
                </a:solidFill>
                <a:latin typeface="+mn-lt"/>
              </a:rPr>
              <a:t>Untitled: Jada Dennison 2015</a:t>
            </a:r>
            <a:endParaRPr lang="en-US" sz="3200" dirty="0">
              <a:solidFill>
                <a:srgbClr val="00000A"/>
              </a:solidFill>
              <a:latin typeface="+mn-lt"/>
            </a:endParaRPr>
          </a:p>
          <a:p>
            <a:r>
              <a:rPr lang="en-US" sz="3200" dirty="0" smtClean="0">
                <a:solidFill>
                  <a:srgbClr val="00000A"/>
                </a:solidFill>
                <a:latin typeface="+mn-lt"/>
              </a:rPr>
              <a:t>Acrylic </a:t>
            </a:r>
            <a:r>
              <a:rPr lang="en-US" sz="3200" dirty="0" err="1" smtClean="0">
                <a:solidFill>
                  <a:srgbClr val="00000A"/>
                </a:solidFill>
                <a:latin typeface="+mn-lt"/>
              </a:rPr>
              <a:t>monoprint</a:t>
            </a:r>
            <a:r>
              <a:rPr lang="en-US" sz="3200" dirty="0" smtClean="0">
                <a:solidFill>
                  <a:srgbClr val="00000A"/>
                </a:solidFill>
                <a:latin typeface="+mn-lt"/>
              </a:rPr>
              <a:t> 297x420</a:t>
            </a:r>
            <a:endParaRPr lang="en-US" dirty="0">
              <a:solidFill>
                <a:srgbClr val="00000A"/>
              </a:solidFill>
              <a:latin typeface="+mn-lt"/>
            </a:endParaRPr>
          </a:p>
        </p:txBody>
      </p:sp>
    </p:spTree>
    <p:extLst>
      <p:ext uri="{BB962C8B-B14F-4D97-AF65-F5344CB8AC3E}">
        <p14:creationId xmlns:p14="http://schemas.microsoft.com/office/powerpoint/2010/main" val="14525244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382964" y="46979"/>
            <a:ext cx="18706037" cy="119166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410" name="Title 1"/>
          <p:cNvSpPr>
            <a:spLocks noGrp="1"/>
          </p:cNvSpPr>
          <p:nvPr>
            <p:ph type="title"/>
          </p:nvPr>
        </p:nvSpPr>
        <p:spPr>
          <a:xfrm>
            <a:off x="432968" y="5"/>
            <a:ext cx="16220584" cy="1403446"/>
          </a:xfrm>
        </p:spPr>
        <p:txBody>
          <a:bodyPr/>
          <a:lstStyle/>
          <a:p>
            <a:pPr eaLnBrk="1" hangingPunct="1"/>
            <a:r>
              <a:rPr lang="en-AU" sz="4400" dirty="0" smtClean="0">
                <a:solidFill>
                  <a:srgbClr val="00000A"/>
                </a:solidFill>
                <a:latin typeface="Verdana" pitchFamily="-110" charset="0"/>
                <a:ea typeface="Verdana" pitchFamily="-110" charset="0"/>
                <a:cs typeface="Verdana" pitchFamily="-110" charset="0"/>
              </a:rPr>
              <a:t>Acknowledgement of Country</a:t>
            </a:r>
          </a:p>
        </p:txBody>
      </p:sp>
      <p:sp>
        <p:nvSpPr>
          <p:cNvPr id="17411" name="TextBox 1"/>
          <p:cNvSpPr>
            <a:spLocks noGrp="1" noChangeArrowheads="1"/>
          </p:cNvSpPr>
          <p:nvPr>
            <p:ph sz="half" idx="1"/>
          </p:nvPr>
        </p:nvSpPr>
        <p:spPr>
          <a:xfrm>
            <a:off x="1112588" y="6086750"/>
            <a:ext cx="16422503" cy="4403119"/>
          </a:xfrm>
        </p:spPr>
        <p:txBody>
          <a:bodyPr wrap="square">
            <a:spAutoFit/>
          </a:bodyPr>
          <a:lstStyle/>
          <a:p>
            <a:pPr eaLnBrk="1" hangingPunct="1"/>
            <a:endParaRPr lang="en-AU" sz="3600" b="1" dirty="0" smtClean="0">
              <a:solidFill>
                <a:schemeClr val="tx1"/>
              </a:solidFill>
              <a:latin typeface="Arial" pitchFamily="-110" charset="0"/>
              <a:ea typeface="Arial" pitchFamily="-110" charset="0"/>
              <a:cs typeface="Arial" pitchFamily="-110" charset="0"/>
            </a:endParaRPr>
          </a:p>
          <a:p>
            <a:pPr marL="0" indent="0" eaLnBrk="1" hangingPunct="1">
              <a:spcBef>
                <a:spcPts val="0"/>
              </a:spcBef>
              <a:buNone/>
            </a:pPr>
            <a:r>
              <a:rPr lang="en-US" sz="4000" b="1" i="1" dirty="0" smtClean="0">
                <a:solidFill>
                  <a:schemeClr val="tx1"/>
                </a:solidFill>
              </a:rPr>
              <a:t>I acknowledge </a:t>
            </a:r>
            <a:r>
              <a:rPr lang="en-US" sz="4000" b="1" i="1" dirty="0">
                <a:solidFill>
                  <a:schemeClr val="tx1"/>
                </a:solidFill>
              </a:rPr>
              <a:t>the </a:t>
            </a:r>
            <a:r>
              <a:rPr lang="en-US" sz="4000" b="1" i="1" dirty="0" err="1">
                <a:solidFill>
                  <a:schemeClr val="tx1"/>
                </a:solidFill>
              </a:rPr>
              <a:t>Gaibal</a:t>
            </a:r>
            <a:r>
              <a:rPr lang="en-US" sz="4000" b="1" i="1" dirty="0">
                <a:solidFill>
                  <a:schemeClr val="tx1"/>
                </a:solidFill>
              </a:rPr>
              <a:t>, </a:t>
            </a:r>
            <a:r>
              <a:rPr lang="en-US" sz="4000" b="1" i="1" dirty="0" err="1">
                <a:solidFill>
                  <a:schemeClr val="tx1"/>
                </a:solidFill>
              </a:rPr>
              <a:t>Jarowair</a:t>
            </a:r>
            <a:r>
              <a:rPr lang="en-US" sz="4000" b="1" i="1" dirty="0">
                <a:solidFill>
                  <a:schemeClr val="tx1"/>
                </a:solidFill>
              </a:rPr>
              <a:t>, </a:t>
            </a:r>
            <a:r>
              <a:rPr lang="en-US" sz="4000" b="1" i="1" dirty="0" err="1">
                <a:solidFill>
                  <a:schemeClr val="tx1"/>
                </a:solidFill>
              </a:rPr>
              <a:t>Ugarapul</a:t>
            </a:r>
            <a:r>
              <a:rPr lang="en-US" sz="4000" b="1" i="1" dirty="0">
                <a:solidFill>
                  <a:schemeClr val="tx1"/>
                </a:solidFill>
              </a:rPr>
              <a:t> and </a:t>
            </a:r>
            <a:r>
              <a:rPr lang="en-US" sz="4000" b="1" i="1" dirty="0" err="1">
                <a:solidFill>
                  <a:schemeClr val="tx1"/>
                </a:solidFill>
              </a:rPr>
              <a:t>Butchulla</a:t>
            </a:r>
            <a:r>
              <a:rPr lang="en-US" sz="4000" b="1" i="1" dirty="0">
                <a:solidFill>
                  <a:schemeClr val="tx1"/>
                </a:solidFill>
              </a:rPr>
              <a:t> peoples of </a:t>
            </a:r>
            <a:r>
              <a:rPr lang="en-US" sz="4000" b="1" i="1" dirty="0" smtClean="0">
                <a:solidFill>
                  <a:schemeClr val="tx1"/>
                </a:solidFill>
              </a:rPr>
              <a:t>Queensland - traditional </a:t>
            </a:r>
            <a:r>
              <a:rPr lang="en-US" sz="4000" b="1" i="1" dirty="0">
                <a:solidFill>
                  <a:schemeClr val="tx1"/>
                </a:solidFill>
              </a:rPr>
              <a:t>custodians of the lands where </a:t>
            </a:r>
            <a:r>
              <a:rPr lang="en-US" sz="4000" b="1" i="1" dirty="0" smtClean="0">
                <a:solidFill>
                  <a:schemeClr val="tx1"/>
                </a:solidFill>
              </a:rPr>
              <a:t>my </a:t>
            </a:r>
            <a:r>
              <a:rPr lang="en-US" sz="4000" b="1" i="1" dirty="0">
                <a:solidFill>
                  <a:schemeClr val="tx1"/>
                </a:solidFill>
              </a:rPr>
              <a:t>teaching and research </a:t>
            </a:r>
            <a:r>
              <a:rPr lang="en-US" sz="4000" b="1" i="1" dirty="0" smtClean="0">
                <a:solidFill>
                  <a:schemeClr val="tx1"/>
                </a:solidFill>
              </a:rPr>
              <a:t>are conducted. I </a:t>
            </a:r>
            <a:r>
              <a:rPr lang="en-US" sz="4000" b="1" i="1" dirty="0" err="1">
                <a:solidFill>
                  <a:schemeClr val="tx1"/>
                </a:solidFill>
              </a:rPr>
              <a:t>honour</a:t>
            </a:r>
            <a:r>
              <a:rPr lang="en-US" sz="4000" b="1" i="1" dirty="0">
                <a:solidFill>
                  <a:schemeClr val="tx1"/>
                </a:solidFill>
              </a:rPr>
              <a:t> the wisdom of Elders past, present and future, seeking to walk together in the spirit of reconciliation.</a:t>
            </a:r>
            <a:r>
              <a:rPr lang="en-AU" sz="4000" b="1" dirty="0" smtClean="0">
                <a:solidFill>
                  <a:schemeClr val="tx1"/>
                </a:solidFill>
                <a:latin typeface="Arial" pitchFamily="-110" charset="0"/>
                <a:ea typeface="Arial" pitchFamily="-110" charset="0"/>
                <a:cs typeface="Arial" pitchFamily="-110" charset="0"/>
              </a:rPr>
              <a:t> </a:t>
            </a:r>
          </a:p>
        </p:txBody>
      </p:sp>
      <p:sp>
        <p:nvSpPr>
          <p:cNvPr id="8" name="Text Box 12"/>
          <p:cNvSpPr txBox="1">
            <a:spLocks noChangeArrowheads="1"/>
          </p:cNvSpPr>
          <p:nvPr/>
        </p:nvSpPr>
        <p:spPr bwMode="auto">
          <a:xfrm>
            <a:off x="1081039" y="8809808"/>
            <a:ext cx="14815601" cy="17386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vert="horz" wrap="square" lIns="91440" tIns="0" rIns="91440" bIns="0" anchor="t" anchorCtr="0" upright="1">
            <a:noAutofit/>
          </a:bodyPr>
          <a:lstStyle/>
          <a:p>
            <a:pPr algn="ctr">
              <a:lnSpc>
                <a:spcPct val="110000"/>
              </a:lnSpc>
              <a:spcBef>
                <a:spcPts val="600"/>
              </a:spcBef>
              <a:spcAft>
                <a:spcPts val="0"/>
              </a:spcAft>
            </a:pPr>
            <a:r>
              <a:rPr lang="en-US" sz="3200" b="1" dirty="0">
                <a:solidFill>
                  <a:srgbClr val="00000A"/>
                </a:solidFill>
                <a:effectLst/>
                <a:latin typeface="Calibri"/>
                <a:ea typeface="ＭＳ 明朝"/>
                <a:cs typeface="Times New Roman"/>
              </a:rPr>
              <a:t> </a:t>
            </a:r>
            <a:endParaRPr lang="en-AU" sz="3200" b="1" dirty="0">
              <a:solidFill>
                <a:srgbClr val="00000A"/>
              </a:solidFill>
              <a:effectLst/>
              <a:latin typeface="Calibri"/>
              <a:ea typeface="ＭＳ 明朝"/>
              <a:cs typeface="Times New Roman"/>
            </a:endParaRPr>
          </a:p>
        </p:txBody>
      </p:sp>
      <p:sp>
        <p:nvSpPr>
          <p:cNvPr id="3" name="TextBox 2"/>
          <p:cNvSpPr txBox="1"/>
          <p:nvPr/>
        </p:nvSpPr>
        <p:spPr>
          <a:xfrm>
            <a:off x="2665215" y="10194522"/>
            <a:ext cx="14473608" cy="707886"/>
          </a:xfrm>
          <a:prstGeom prst="rect">
            <a:avLst/>
          </a:prstGeom>
          <a:noFill/>
        </p:spPr>
        <p:txBody>
          <a:bodyPr wrap="square" rtlCol="0">
            <a:spAutoFit/>
          </a:bodyPr>
          <a:lstStyle/>
          <a:p>
            <a:r>
              <a:rPr lang="en-US" sz="2800" dirty="0" smtClean="0"/>
              <a:t>Tabletop mountain view from picnic point, Toowoomba. Brian Ireland (Feb 10, 2017</a:t>
            </a:r>
            <a:r>
              <a:rPr lang="en-US" dirty="0" smtClean="0"/>
              <a:t>) </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References</a:t>
            </a:r>
            <a:endParaRPr lang="en-US" dirty="0"/>
          </a:p>
        </p:txBody>
      </p:sp>
      <p:sp>
        <p:nvSpPr>
          <p:cNvPr id="8" name="Content Placeholder 7"/>
          <p:cNvSpPr>
            <a:spLocks noGrp="1"/>
          </p:cNvSpPr>
          <p:nvPr>
            <p:ph idx="1"/>
          </p:nvPr>
        </p:nvSpPr>
        <p:spPr>
          <a:xfrm>
            <a:off x="1153047" y="2483570"/>
            <a:ext cx="15303263" cy="7559993"/>
          </a:xfrm>
        </p:spPr>
        <p:txBody>
          <a:bodyPr/>
          <a:lstStyle/>
          <a:p>
            <a:pPr marL="0" indent="0">
              <a:buNone/>
            </a:pPr>
            <a:r>
              <a:rPr lang="en-GB" sz="3600" dirty="0" err="1" smtClean="0"/>
              <a:t>Bartleet</a:t>
            </a:r>
            <a:r>
              <a:rPr lang="en-GB" sz="3600" dirty="0" smtClean="0"/>
              <a:t>, B-L., Sunderland, N., </a:t>
            </a:r>
            <a:r>
              <a:rPr lang="en-GB" sz="3600" dirty="0" err="1" smtClean="0"/>
              <a:t>Carfoot</a:t>
            </a:r>
            <a:r>
              <a:rPr lang="en-GB" sz="3600" dirty="0" smtClean="0"/>
              <a:t>, G.(2016) </a:t>
            </a:r>
            <a:r>
              <a:rPr lang="en-GB" sz="3600" dirty="0">
                <a:latin typeface="+mn-lt"/>
              </a:rPr>
              <a:t>Enhancing intercultural engagement through service learning and music making with Indigenous communities in </a:t>
            </a:r>
            <a:r>
              <a:rPr lang="en-GB" sz="3600" dirty="0" smtClean="0">
                <a:latin typeface="+mn-lt"/>
              </a:rPr>
              <a:t>Australia. </a:t>
            </a:r>
            <a:r>
              <a:rPr lang="en-GB" sz="3600" i="1" dirty="0"/>
              <a:t>Research Studies in Music </a:t>
            </a:r>
            <a:r>
              <a:rPr lang="en-GB" sz="3600" i="1" dirty="0" smtClean="0"/>
              <a:t>Education</a:t>
            </a:r>
            <a:r>
              <a:rPr lang="en-GB" sz="3600" dirty="0" smtClean="0"/>
              <a:t>. Vol </a:t>
            </a:r>
            <a:r>
              <a:rPr lang="en-GB" sz="3600" dirty="0"/>
              <a:t>38, Issue 2, pp. 173 - 191 </a:t>
            </a:r>
          </a:p>
          <a:p>
            <a:pPr marL="0" indent="-457200">
              <a:buNone/>
            </a:pPr>
            <a:r>
              <a:rPr lang="en-GB" sz="3600" dirty="0" smtClean="0"/>
              <a:t>Jones, J.K. (2015). </a:t>
            </a:r>
            <a:r>
              <a:rPr lang="en-GB" sz="3600" i="1" dirty="0" smtClean="0"/>
              <a:t>The Big House </a:t>
            </a:r>
            <a:r>
              <a:rPr lang="en-AU" sz="3600" i="1" dirty="0"/>
              <a:t>c</a:t>
            </a:r>
            <a:r>
              <a:rPr lang="en-GB" sz="3600" i="1" dirty="0" smtClean="0"/>
              <a:t>losing the </a:t>
            </a:r>
            <a:r>
              <a:rPr lang="en-GB" sz="3600" i="1" dirty="0" err="1" smtClean="0"/>
              <a:t>gap:dreams</a:t>
            </a:r>
            <a:r>
              <a:rPr lang="en-GB" sz="3600" i="1" dirty="0" smtClean="0"/>
              <a:t> and dissonant discourses. </a:t>
            </a:r>
            <a:r>
              <a:rPr lang="en-GB" sz="3600" dirty="0" smtClean="0"/>
              <a:t>International </a:t>
            </a:r>
            <a:r>
              <a:rPr lang="en-GB" sz="3600" dirty="0"/>
              <a:t>Conference on Deep Languages Education Policy and Practices University of Southern Queensland, Australia.</a:t>
            </a:r>
          </a:p>
          <a:p>
            <a:pPr marL="0" indent="-457200">
              <a:buNone/>
            </a:pPr>
            <a:r>
              <a:rPr lang="en-GB" sz="3600" dirty="0" smtClean="0"/>
              <a:t>Jones</a:t>
            </a:r>
            <a:r>
              <a:rPr lang="en-GB" sz="3600" dirty="0"/>
              <a:t>, J. K. &amp; </a:t>
            </a:r>
            <a:r>
              <a:rPr lang="en-GB" sz="3600" dirty="0" err="1"/>
              <a:t>Abawi</a:t>
            </a:r>
            <a:r>
              <a:rPr lang="en-GB" sz="3600" dirty="0"/>
              <a:t>, Lindy-Anne (2015, 26-27 June) </a:t>
            </a:r>
            <a:r>
              <a:rPr lang="en-GB" sz="3600" i="1" dirty="0"/>
              <a:t>Entangled, emergent, emboldened: an indigenous youth arts group and non-indigenous arts and literacies facilitators talk back to the ‘Big House' (University).</a:t>
            </a:r>
            <a:r>
              <a:rPr lang="en-GB" sz="3600" dirty="0"/>
              <a:t> In: 2015 Annual International Literacy Conference: Resisting the Standard: Language, Literacy &amp; Power, 26-27 June 2015, Sheffield, UK. </a:t>
            </a:r>
          </a:p>
          <a:p>
            <a:pPr marL="0" indent="-457200">
              <a:buNone/>
            </a:pPr>
            <a:r>
              <a:rPr lang="en-US" sz="3600" dirty="0" smtClean="0"/>
              <a:t>Tuhiwai </a:t>
            </a:r>
            <a:r>
              <a:rPr lang="en-US" sz="3600" dirty="0"/>
              <a:t>Smith, L. (2012). </a:t>
            </a:r>
            <a:r>
              <a:rPr lang="en-US" sz="3600" i="1" dirty="0"/>
              <a:t>Decolonizing Methodologies: </a:t>
            </a:r>
            <a:r>
              <a:rPr lang="en-US" sz="3600" i="1" dirty="0" smtClean="0"/>
              <a:t>	Research </a:t>
            </a:r>
            <a:r>
              <a:rPr lang="en-US" sz="3600" i="1" dirty="0"/>
              <a:t>and Indigenous </a:t>
            </a:r>
            <a:r>
              <a:rPr lang="en-US" sz="3600" i="1" dirty="0" smtClean="0"/>
              <a:t>Peoples.</a:t>
            </a:r>
            <a:r>
              <a:rPr lang="en-US" sz="3600" dirty="0" smtClean="0"/>
              <a:t> </a:t>
            </a:r>
            <a:r>
              <a:rPr lang="en-US" sz="3600" dirty="0"/>
              <a:t>Zed Books.</a:t>
            </a:r>
          </a:p>
          <a:p>
            <a:pPr marL="0" indent="0">
              <a:buNone/>
            </a:pPr>
            <a:endParaRPr lang="en-US" dirty="0"/>
          </a:p>
        </p:txBody>
      </p:sp>
    </p:spTree>
    <p:extLst>
      <p:ext uri="{BB962C8B-B14F-4D97-AF65-F5344CB8AC3E}">
        <p14:creationId xmlns:p14="http://schemas.microsoft.com/office/powerpoint/2010/main" val="42862688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Positioning the Field: Indigenous Education</a:t>
            </a:r>
            <a:endParaRPr lang="en-US" sz="4800" dirty="0"/>
          </a:p>
        </p:txBody>
      </p:sp>
      <p:sp>
        <p:nvSpPr>
          <p:cNvPr id="3" name="Content Placeholder 2"/>
          <p:cNvSpPr>
            <a:spLocks noGrp="1"/>
          </p:cNvSpPr>
          <p:nvPr>
            <p:ph sz="half" idx="1"/>
          </p:nvPr>
        </p:nvSpPr>
        <p:spPr>
          <a:xfrm>
            <a:off x="1350289" y="2699595"/>
            <a:ext cx="7652424" cy="9117525"/>
          </a:xfrm>
        </p:spPr>
        <p:txBody>
          <a:bodyPr/>
          <a:lstStyle/>
          <a:p>
            <a:r>
              <a:rPr lang="en-US" dirty="0">
                <a:solidFill>
                  <a:srgbClr val="00000A"/>
                </a:solidFill>
              </a:rPr>
              <a:t>C</a:t>
            </a:r>
            <a:r>
              <a:rPr lang="en-US" dirty="0" smtClean="0">
                <a:solidFill>
                  <a:srgbClr val="00000A"/>
                </a:solidFill>
              </a:rPr>
              <a:t>olonial and genocidal history</a:t>
            </a:r>
            <a:endParaRPr lang="en-US" dirty="0">
              <a:solidFill>
                <a:srgbClr val="00000A"/>
              </a:solidFill>
            </a:endParaRPr>
          </a:p>
          <a:p>
            <a:r>
              <a:rPr lang="en-US" dirty="0" smtClean="0">
                <a:solidFill>
                  <a:srgbClr val="00000A"/>
                </a:solidFill>
              </a:rPr>
              <a:t>10.6 years lower life expectancy </a:t>
            </a:r>
            <a:r>
              <a:rPr lang="en-US" dirty="0">
                <a:solidFill>
                  <a:srgbClr val="00000A"/>
                </a:solidFill>
              </a:rPr>
              <a:t>for people of Indigenous </a:t>
            </a:r>
            <a:r>
              <a:rPr lang="en-US" dirty="0" smtClean="0">
                <a:solidFill>
                  <a:srgbClr val="00000A"/>
                </a:solidFill>
              </a:rPr>
              <a:t>backgrounds </a:t>
            </a:r>
          </a:p>
          <a:p>
            <a:r>
              <a:rPr lang="en-US" dirty="0" smtClean="0">
                <a:solidFill>
                  <a:srgbClr val="00000A"/>
                </a:solidFill>
              </a:rPr>
              <a:t>X13 times higher imprisonment (2016)</a:t>
            </a:r>
            <a:endParaRPr lang="en-US" dirty="0">
              <a:solidFill>
                <a:srgbClr val="00000A"/>
              </a:solidFill>
            </a:endParaRPr>
          </a:p>
          <a:p>
            <a:r>
              <a:rPr lang="en-US" dirty="0" smtClean="0">
                <a:solidFill>
                  <a:srgbClr val="00000A"/>
                </a:solidFill>
              </a:rPr>
              <a:t>University seen as ‘The Big House’ (Tuhiwai Smith, 2012)</a:t>
            </a:r>
            <a:endParaRPr lang="en-US" dirty="0">
              <a:solidFill>
                <a:srgbClr val="00000A"/>
              </a:solidFill>
            </a:endParaRPr>
          </a:p>
          <a:p>
            <a:pPr marL="0" indent="0">
              <a:buNone/>
            </a:pPr>
            <a:endParaRPr lang="en-US" dirty="0" smtClean="0"/>
          </a:p>
          <a:p>
            <a:endParaRPr lang="en-US" dirty="0"/>
          </a:p>
        </p:txBody>
      </p:sp>
      <p:sp>
        <p:nvSpPr>
          <p:cNvPr id="4" name="Content Placeholder 3"/>
          <p:cNvSpPr>
            <a:spLocks noGrp="1"/>
          </p:cNvSpPr>
          <p:nvPr>
            <p:ph sz="half" idx="2"/>
          </p:nvPr>
        </p:nvSpPr>
        <p:spPr>
          <a:xfrm>
            <a:off x="9151954" y="2699595"/>
            <a:ext cx="7986869" cy="7587484"/>
          </a:xfrm>
        </p:spPr>
        <p:txBody>
          <a:bodyPr/>
          <a:lstStyle/>
          <a:p>
            <a:r>
              <a:rPr lang="en-US" dirty="0" smtClean="0">
                <a:solidFill>
                  <a:srgbClr val="00000A"/>
                </a:solidFill>
              </a:rPr>
              <a:t>How to build bridges to Higher Education?</a:t>
            </a:r>
          </a:p>
          <a:p>
            <a:r>
              <a:rPr lang="en-US" dirty="0" smtClean="0">
                <a:solidFill>
                  <a:srgbClr val="00000A"/>
                </a:solidFill>
              </a:rPr>
              <a:t>Individual practitioners build trust</a:t>
            </a:r>
          </a:p>
          <a:p>
            <a:r>
              <a:rPr lang="en-US" dirty="0" smtClean="0">
                <a:solidFill>
                  <a:srgbClr val="00000A"/>
                </a:solidFill>
              </a:rPr>
              <a:t>But mistrust of institutional power remains</a:t>
            </a:r>
          </a:p>
          <a:p>
            <a:r>
              <a:rPr lang="en-US" dirty="0" smtClean="0">
                <a:solidFill>
                  <a:srgbClr val="00000A"/>
                </a:solidFill>
              </a:rPr>
              <a:t>This study: 2 </a:t>
            </a:r>
            <a:r>
              <a:rPr lang="en-US" dirty="0">
                <a:solidFill>
                  <a:srgbClr val="00000A"/>
                </a:solidFill>
              </a:rPr>
              <a:t>years of </a:t>
            </a:r>
            <a:r>
              <a:rPr lang="en-US" dirty="0" smtClean="0">
                <a:solidFill>
                  <a:srgbClr val="00000A"/>
                </a:solidFill>
              </a:rPr>
              <a:t>relationship building</a:t>
            </a:r>
            <a:endParaRPr lang="en-US" dirty="0">
              <a:solidFill>
                <a:srgbClr val="00000A"/>
              </a:solidFill>
            </a:endParaRPr>
          </a:p>
          <a:p>
            <a:endParaRPr lang="en-US" dirty="0" smtClean="0"/>
          </a:p>
          <a:p>
            <a:pPr marL="0" indent="0">
              <a:buNone/>
            </a:pPr>
            <a:r>
              <a:rPr lang="en-US" dirty="0" smtClean="0"/>
              <a:t> </a:t>
            </a:r>
            <a:endParaRPr lang="en-US" dirty="0"/>
          </a:p>
        </p:txBody>
      </p:sp>
    </p:spTree>
    <p:extLst>
      <p:ext uri="{BB962C8B-B14F-4D97-AF65-F5344CB8AC3E}">
        <p14:creationId xmlns:p14="http://schemas.microsoft.com/office/powerpoint/2010/main" val="10664017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9319392" y="1550527"/>
            <a:ext cx="8632246" cy="10654123"/>
          </a:xfrm>
          <a:prstGeom prst="rect">
            <a:avLst/>
          </a:prstGeom>
          <a:solidFill>
            <a:srgbClr val="FBF2E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cs typeface="Arial" charset="0"/>
            </a:endParaRPr>
          </a:p>
        </p:txBody>
      </p:sp>
      <p:sp>
        <p:nvSpPr>
          <p:cNvPr id="2" name="Title 1"/>
          <p:cNvSpPr>
            <a:spLocks noGrp="1"/>
          </p:cNvSpPr>
          <p:nvPr>
            <p:ph type="title"/>
          </p:nvPr>
        </p:nvSpPr>
        <p:spPr>
          <a:xfrm>
            <a:off x="-1" y="4"/>
            <a:ext cx="18003839" cy="1666127"/>
          </a:xfrm>
          <a:solidFill>
            <a:srgbClr val="FBF2E8"/>
          </a:solidFill>
        </p:spPr>
        <p:txBody>
          <a:bodyPr/>
          <a:lstStyle/>
          <a:p>
            <a:r>
              <a:rPr lang="en-US" dirty="0" smtClean="0"/>
              <a:t>Self Positioning -  Disruptor? </a:t>
            </a:r>
            <a:r>
              <a:rPr lang="en-US" dirty="0" err="1" smtClean="0"/>
              <a:t>Coloniser</a:t>
            </a:r>
            <a:r>
              <a:rPr lang="en-US" dirty="0" smtClean="0"/>
              <a:t>?</a:t>
            </a:r>
            <a:endParaRPr lang="en-US" dirty="0"/>
          </a:p>
        </p:txBody>
      </p:sp>
      <p:sp>
        <p:nvSpPr>
          <p:cNvPr id="6" name="TextBox 5"/>
          <p:cNvSpPr txBox="1"/>
          <p:nvPr/>
        </p:nvSpPr>
        <p:spPr>
          <a:xfrm>
            <a:off x="9297302" y="7797274"/>
            <a:ext cx="7953079" cy="769441"/>
          </a:xfrm>
          <a:prstGeom prst="rect">
            <a:avLst/>
          </a:prstGeom>
          <a:solidFill>
            <a:srgbClr val="FBF2E8"/>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4400" dirty="0" err="1" smtClean="0">
                <a:solidFill>
                  <a:srgbClr val="00000A"/>
                </a:solidFill>
                <a:latin typeface="+mn-lt"/>
              </a:rPr>
              <a:t>Practising</a:t>
            </a:r>
            <a:r>
              <a:rPr lang="en-US" sz="4400" dirty="0" smtClean="0">
                <a:solidFill>
                  <a:srgbClr val="00000A"/>
                </a:solidFill>
                <a:latin typeface="+mn-lt"/>
              </a:rPr>
              <a:t> Artist</a:t>
            </a:r>
          </a:p>
        </p:txBody>
      </p:sp>
      <p:sp>
        <p:nvSpPr>
          <p:cNvPr id="8" name="TextBox 7"/>
          <p:cNvSpPr txBox="1"/>
          <p:nvPr/>
        </p:nvSpPr>
        <p:spPr>
          <a:xfrm>
            <a:off x="9285409" y="4787288"/>
            <a:ext cx="7976864" cy="2862322"/>
          </a:xfrm>
          <a:prstGeom prst="rect">
            <a:avLst/>
          </a:prstGeom>
          <a:solidFill>
            <a:srgbClr val="FBF2E8"/>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4800" b="1" dirty="0" smtClean="0">
                <a:solidFill>
                  <a:srgbClr val="00000A"/>
                </a:solidFill>
                <a:cs typeface="+mn-cs"/>
              </a:rPr>
              <a:t>Teaching</a:t>
            </a:r>
            <a:r>
              <a:rPr lang="en-US" sz="4400" b="1" dirty="0" smtClean="0">
                <a:solidFill>
                  <a:srgbClr val="00000A"/>
                </a:solidFill>
                <a:cs typeface="+mn-cs"/>
              </a:rPr>
              <a:t>: </a:t>
            </a:r>
            <a:r>
              <a:rPr lang="en-US" sz="4400" dirty="0" smtClean="0">
                <a:solidFill>
                  <a:srgbClr val="00000A"/>
                </a:solidFill>
                <a:cs typeface="+mn-cs"/>
              </a:rPr>
              <a:t>Formal and informal </a:t>
            </a:r>
            <a:r>
              <a:rPr lang="mr-IN" sz="4400" dirty="0" smtClean="0">
                <a:solidFill>
                  <a:srgbClr val="00000A"/>
                </a:solidFill>
                <a:cs typeface="+mn-cs"/>
              </a:rPr>
              <a:t>–</a:t>
            </a:r>
            <a:r>
              <a:rPr lang="en-US" sz="4400" dirty="0" smtClean="0">
                <a:solidFill>
                  <a:srgbClr val="00000A"/>
                </a:solidFill>
                <a:cs typeface="+mn-cs"/>
              </a:rPr>
              <a:t> ‘Alternative’ education </a:t>
            </a:r>
            <a:r>
              <a:rPr lang="mr-IN" sz="4400" dirty="0" smtClean="0">
                <a:solidFill>
                  <a:srgbClr val="00000A"/>
                </a:solidFill>
                <a:cs typeface="+mn-cs"/>
              </a:rPr>
              <a:t>–</a:t>
            </a:r>
            <a:r>
              <a:rPr lang="en-US" sz="4400" dirty="0" smtClean="0">
                <a:solidFill>
                  <a:srgbClr val="00000A"/>
                </a:solidFill>
                <a:cs typeface="+mn-cs"/>
              </a:rPr>
              <a:t> Language and Arts Pedagogies</a:t>
            </a:r>
            <a:endParaRPr lang="en-US" sz="4400" dirty="0">
              <a:solidFill>
                <a:srgbClr val="00000A"/>
              </a:solidFill>
              <a:cs typeface="+mn-cs"/>
            </a:endParaRPr>
          </a:p>
        </p:txBody>
      </p:sp>
      <p:sp>
        <p:nvSpPr>
          <p:cNvPr id="10" name="TextBox 9"/>
          <p:cNvSpPr txBox="1"/>
          <p:nvPr/>
        </p:nvSpPr>
        <p:spPr>
          <a:xfrm>
            <a:off x="9364385" y="9107475"/>
            <a:ext cx="8542260" cy="1446550"/>
          </a:xfrm>
          <a:prstGeom prst="rect">
            <a:avLst/>
          </a:prstGeom>
          <a:solidFill>
            <a:srgbClr val="FBF2E8"/>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4400" b="1" dirty="0" smtClean="0">
                <a:solidFill>
                  <a:srgbClr val="00000A"/>
                </a:solidFill>
              </a:rPr>
              <a:t>Research: </a:t>
            </a:r>
            <a:r>
              <a:rPr lang="en-US" sz="4400" dirty="0" smtClean="0">
                <a:solidFill>
                  <a:srgbClr val="00000A"/>
                </a:solidFill>
              </a:rPr>
              <a:t>Culture, identity, Arts, Open Education, Social Justice</a:t>
            </a:r>
            <a:endParaRPr lang="en-US" sz="4400" dirty="0">
              <a:solidFill>
                <a:srgbClr val="00000A"/>
              </a:solidFill>
            </a:endParaRPr>
          </a:p>
        </p:txBody>
      </p:sp>
      <p:pic>
        <p:nvPicPr>
          <p:cNvPr id="3" name="Picture 2"/>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rot="5400000">
            <a:off x="-1574999" y="1516346"/>
            <a:ext cx="12599988" cy="9449991"/>
          </a:xfrm>
          <a:prstGeom prst="rect">
            <a:avLst/>
          </a:prstGeom>
        </p:spPr>
      </p:pic>
      <p:sp>
        <p:nvSpPr>
          <p:cNvPr id="9" name="TextBox 8"/>
          <p:cNvSpPr txBox="1"/>
          <p:nvPr/>
        </p:nvSpPr>
        <p:spPr>
          <a:xfrm>
            <a:off x="1592647" y="3048226"/>
            <a:ext cx="6264696" cy="895629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b="1" dirty="0" smtClean="0">
                <a:solidFill>
                  <a:schemeClr val="tx1"/>
                </a:solidFill>
                <a:latin typeface="+mn-lt"/>
              </a:rPr>
              <a:t>White</a:t>
            </a:r>
          </a:p>
          <a:p>
            <a:pPr algn="ctr"/>
            <a:endParaRPr lang="en-US" sz="4800" b="1" dirty="0" smtClean="0">
              <a:solidFill>
                <a:schemeClr val="tx1"/>
              </a:solidFill>
            </a:endParaRPr>
          </a:p>
          <a:p>
            <a:pPr algn="ctr"/>
            <a:r>
              <a:rPr lang="en-US" sz="4800" b="1" dirty="0" smtClean="0">
                <a:solidFill>
                  <a:schemeClr val="tx1"/>
                </a:solidFill>
              </a:rPr>
              <a:t>Educated</a:t>
            </a:r>
            <a:endParaRPr lang="en-US" sz="4800" b="1" dirty="0" smtClean="0">
              <a:solidFill>
                <a:schemeClr val="tx1"/>
              </a:solidFill>
              <a:latin typeface="+mn-lt"/>
            </a:endParaRPr>
          </a:p>
          <a:p>
            <a:pPr algn="ctr"/>
            <a:endParaRPr lang="en-US" sz="4800" b="1" dirty="0">
              <a:solidFill>
                <a:schemeClr val="tx1"/>
              </a:solidFill>
            </a:endParaRPr>
          </a:p>
          <a:p>
            <a:pPr algn="ctr"/>
            <a:endParaRPr lang="en-US" sz="4800" b="1" dirty="0" smtClean="0">
              <a:solidFill>
                <a:schemeClr val="tx1"/>
              </a:solidFill>
              <a:latin typeface="+mn-lt"/>
            </a:endParaRPr>
          </a:p>
          <a:p>
            <a:pPr algn="ctr"/>
            <a:endParaRPr lang="en-US" sz="4800" b="1" dirty="0" smtClean="0">
              <a:solidFill>
                <a:schemeClr val="tx1"/>
              </a:solidFill>
              <a:latin typeface="+mn-lt"/>
            </a:endParaRPr>
          </a:p>
          <a:p>
            <a:pPr algn="ctr"/>
            <a:endParaRPr lang="en-US" sz="4800" b="1" dirty="0" smtClean="0">
              <a:solidFill>
                <a:schemeClr val="tx1"/>
              </a:solidFill>
            </a:endParaRPr>
          </a:p>
          <a:p>
            <a:pPr algn="ctr"/>
            <a:endParaRPr lang="en-US" sz="4800" b="1" dirty="0">
              <a:solidFill>
                <a:schemeClr val="tx1"/>
              </a:solidFill>
            </a:endParaRPr>
          </a:p>
          <a:p>
            <a:pPr algn="ctr"/>
            <a:endParaRPr lang="en-US" sz="4800" b="1" dirty="0" smtClean="0">
              <a:solidFill>
                <a:schemeClr val="tx1"/>
              </a:solidFill>
            </a:endParaRPr>
          </a:p>
          <a:p>
            <a:pPr algn="ctr"/>
            <a:r>
              <a:rPr lang="en-US" sz="4800" b="1" dirty="0" smtClean="0">
                <a:solidFill>
                  <a:schemeClr val="tx1"/>
                </a:solidFill>
              </a:rPr>
              <a:t>M</a:t>
            </a:r>
            <a:r>
              <a:rPr lang="en-US" sz="4800" b="1" dirty="0" smtClean="0">
                <a:solidFill>
                  <a:schemeClr val="tx1"/>
                </a:solidFill>
                <a:latin typeface="+mn-lt"/>
              </a:rPr>
              <a:t>iddle class</a:t>
            </a:r>
          </a:p>
          <a:p>
            <a:pPr algn="ctr"/>
            <a:r>
              <a:rPr lang="en-US" sz="4800" b="1" dirty="0" smtClean="0">
                <a:solidFill>
                  <a:schemeClr val="tx1"/>
                </a:solidFill>
              </a:rPr>
              <a:t>Imm</a:t>
            </a:r>
            <a:r>
              <a:rPr lang="en-US" sz="4800" b="1" dirty="0" smtClean="0">
                <a:solidFill>
                  <a:schemeClr val="tx1"/>
                </a:solidFill>
                <a:latin typeface="+mn-lt"/>
              </a:rPr>
              <a:t>igrant</a:t>
            </a:r>
            <a:endParaRPr lang="en-US" sz="4800" b="1" dirty="0">
              <a:solidFill>
                <a:schemeClr val="tx1"/>
              </a:solidFill>
            </a:endParaRPr>
          </a:p>
          <a:p>
            <a:pPr algn="ctr"/>
            <a:r>
              <a:rPr lang="en-US" sz="4800" b="1" dirty="0" smtClean="0">
                <a:solidFill>
                  <a:schemeClr val="tx1"/>
                </a:solidFill>
                <a:latin typeface="+mn-lt"/>
              </a:rPr>
              <a:t>Celtic </a:t>
            </a:r>
            <a:r>
              <a:rPr lang="en-US" sz="4800" b="1" dirty="0">
                <a:solidFill>
                  <a:schemeClr val="tx1"/>
                </a:solidFill>
                <a:latin typeface="+mn-lt"/>
              </a:rPr>
              <a:t>d</a:t>
            </a:r>
            <a:r>
              <a:rPr lang="en-US" sz="4800" b="1" dirty="0" smtClean="0">
                <a:solidFill>
                  <a:schemeClr val="tx1"/>
                </a:solidFill>
                <a:latin typeface="+mn-lt"/>
              </a:rPr>
              <a:t>iaspora</a:t>
            </a:r>
            <a:endParaRPr lang="en-US" sz="4800" b="1" dirty="0">
              <a:solidFill>
                <a:schemeClr val="tx1"/>
              </a:solidFill>
              <a:latin typeface="+mn-lt"/>
            </a:endParaRPr>
          </a:p>
        </p:txBody>
      </p:sp>
      <p:sp>
        <p:nvSpPr>
          <p:cNvPr id="15" name="TextBox 14"/>
          <p:cNvSpPr txBox="1"/>
          <p:nvPr/>
        </p:nvSpPr>
        <p:spPr>
          <a:xfrm>
            <a:off x="9455060" y="2305737"/>
            <a:ext cx="8213153" cy="2062103"/>
          </a:xfrm>
          <a:prstGeom prst="rect">
            <a:avLst/>
          </a:prstGeom>
          <a:solidFill>
            <a:srgbClr val="FBF2E8"/>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dirty="0" smtClean="0">
              <a:solidFill>
                <a:srgbClr val="00000A"/>
              </a:solidFill>
            </a:endParaRPr>
          </a:p>
          <a:p>
            <a:r>
              <a:rPr lang="en-US" sz="4400" b="1" dirty="0" smtClean="0">
                <a:solidFill>
                  <a:srgbClr val="00000A"/>
                </a:solidFill>
              </a:rPr>
              <a:t>Intent: </a:t>
            </a:r>
            <a:r>
              <a:rPr lang="en-US" sz="4400" dirty="0" smtClean="0">
                <a:solidFill>
                  <a:srgbClr val="00000A"/>
                </a:solidFill>
              </a:rPr>
              <a:t>Not ‘doing research’ but shared learning with community</a:t>
            </a:r>
            <a:endParaRPr lang="en-US" sz="4400" dirty="0">
              <a:solidFill>
                <a:srgbClr val="00000A"/>
              </a:solidFill>
            </a:endParaRPr>
          </a:p>
        </p:txBody>
      </p:sp>
    </p:spTree>
    <p:extLst>
      <p:ext uri="{BB962C8B-B14F-4D97-AF65-F5344CB8AC3E}">
        <p14:creationId xmlns:p14="http://schemas.microsoft.com/office/powerpoint/2010/main" val="1153078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924719" y="666299"/>
            <a:ext cx="14256165" cy="1601249"/>
          </a:xfrm>
        </p:spPr>
        <p:txBody>
          <a:bodyPr/>
          <a:lstStyle/>
          <a:p>
            <a:pPr eaLnBrk="1" hangingPunct="1"/>
            <a:r>
              <a:rPr lang="en-AU" sz="4700" dirty="0" smtClean="0">
                <a:solidFill>
                  <a:srgbClr val="00000A"/>
                </a:solidFill>
                <a:latin typeface="Verdana" pitchFamily="-110" charset="0"/>
                <a:ea typeface="Verdana" pitchFamily="-110" charset="0"/>
                <a:cs typeface="Verdana" pitchFamily="-110" charset="0"/>
              </a:rPr>
              <a:t>The Indigenous Youth Group</a:t>
            </a:r>
          </a:p>
        </p:txBody>
      </p:sp>
      <p:sp>
        <p:nvSpPr>
          <p:cNvPr id="17411" name="TextBox 1"/>
          <p:cNvSpPr>
            <a:spLocks noGrp="1" noChangeArrowheads="1"/>
          </p:cNvSpPr>
          <p:nvPr>
            <p:ph idx="1"/>
          </p:nvPr>
        </p:nvSpPr>
        <p:spPr>
          <a:xfrm>
            <a:off x="924719" y="2483571"/>
            <a:ext cx="9877399" cy="11509680"/>
          </a:xfrm>
        </p:spPr>
        <p:txBody>
          <a:bodyPr wrap="square">
            <a:spAutoFit/>
          </a:bodyPr>
          <a:lstStyle/>
          <a:p>
            <a:pPr eaLnBrk="1" hangingPunct="1"/>
            <a:endParaRPr lang="en-AU" sz="1300" b="1" dirty="0" smtClean="0">
              <a:solidFill>
                <a:srgbClr val="C00000"/>
              </a:solidFill>
              <a:latin typeface="Arial" pitchFamily="-110" charset="0"/>
              <a:ea typeface="Arial" pitchFamily="-110" charset="0"/>
              <a:cs typeface="Arial" pitchFamily="-110" charset="0"/>
            </a:endParaRPr>
          </a:p>
          <a:p>
            <a:pPr eaLnBrk="1" hangingPunct="1"/>
            <a:r>
              <a:rPr lang="en-AU" sz="4800" dirty="0" smtClean="0">
                <a:solidFill>
                  <a:srgbClr val="161616"/>
                </a:solidFill>
                <a:latin typeface="+mn-lt"/>
                <a:ea typeface="Arial" pitchFamily="-110" charset="0"/>
                <a:cs typeface="Arial" pitchFamily="-110" charset="0"/>
              </a:rPr>
              <a:t>Friday nights: ‘Deadly’ focus: Pride in culture, family and community: sport, arts, healthy cooking, organised trips</a:t>
            </a:r>
          </a:p>
          <a:p>
            <a:pPr eaLnBrk="1" hangingPunct="1"/>
            <a:r>
              <a:rPr lang="en-AU" sz="4800" dirty="0" smtClean="0">
                <a:solidFill>
                  <a:srgbClr val="161616"/>
                </a:solidFill>
                <a:latin typeface="+mn-lt"/>
                <a:ea typeface="Arial" pitchFamily="-110" charset="0"/>
                <a:cs typeface="Arial" pitchFamily="-110" charset="0"/>
              </a:rPr>
              <a:t>Transport provided</a:t>
            </a:r>
          </a:p>
          <a:p>
            <a:pPr eaLnBrk="1" hangingPunct="1"/>
            <a:r>
              <a:rPr lang="en-AU" sz="4800" dirty="0" smtClean="0">
                <a:solidFill>
                  <a:srgbClr val="161616"/>
                </a:solidFill>
                <a:latin typeface="+mn-lt"/>
                <a:ea typeface="Arial" pitchFamily="-110" charset="0"/>
                <a:cs typeface="Arial" pitchFamily="-110" charset="0"/>
              </a:rPr>
              <a:t>Volunteer workers include Aboriginal and Torres Strait Islander youth leaders, PCYC, schools, parents, Elders</a:t>
            </a:r>
          </a:p>
          <a:p>
            <a:pPr eaLnBrk="1" hangingPunct="1"/>
            <a:r>
              <a:rPr lang="en-AU" sz="4800" dirty="0" smtClean="0">
                <a:solidFill>
                  <a:srgbClr val="161616"/>
                </a:solidFill>
                <a:latin typeface="+mn-lt"/>
                <a:ea typeface="Arial" pitchFamily="-110" charset="0"/>
                <a:cs typeface="Arial" pitchFamily="-110" charset="0"/>
              </a:rPr>
              <a:t>2 university lecturers (Jones and </a:t>
            </a:r>
            <a:r>
              <a:rPr lang="en-AU" sz="4800" dirty="0" err="1" smtClean="0">
                <a:solidFill>
                  <a:srgbClr val="161616"/>
                </a:solidFill>
                <a:latin typeface="+mn-lt"/>
                <a:ea typeface="Arial" pitchFamily="-110" charset="0"/>
                <a:cs typeface="Arial" pitchFamily="-110" charset="0"/>
              </a:rPr>
              <a:t>Abawi</a:t>
            </a:r>
            <a:r>
              <a:rPr lang="en-AU" sz="4800" dirty="0" smtClean="0">
                <a:solidFill>
                  <a:srgbClr val="161616"/>
                </a:solidFill>
                <a:latin typeface="+mn-lt"/>
                <a:ea typeface="Arial" pitchFamily="-110" charset="0"/>
                <a:cs typeface="Arial" pitchFamily="-110" charset="0"/>
              </a:rPr>
              <a:t>, 2015) with student volunteers</a:t>
            </a:r>
            <a:endParaRPr lang="en-AU" dirty="0" smtClean="0">
              <a:solidFill>
                <a:srgbClr val="161616"/>
              </a:solidFill>
              <a:latin typeface="+mn-lt"/>
              <a:ea typeface="Arial" pitchFamily="-110" charset="0"/>
              <a:cs typeface="Arial" pitchFamily="-110" charset="0"/>
            </a:endParaRPr>
          </a:p>
          <a:p>
            <a:pPr eaLnBrk="1" hangingPunct="1"/>
            <a:endParaRPr lang="en-AU" sz="1200" dirty="0" smtClean="0">
              <a:solidFill>
                <a:srgbClr val="161616"/>
              </a:solidFill>
              <a:latin typeface="+mn-lt"/>
              <a:ea typeface="Arial" pitchFamily="-110" charset="0"/>
              <a:cs typeface="Arial" pitchFamily="-110" charset="0"/>
            </a:endParaRPr>
          </a:p>
          <a:p>
            <a:pPr eaLnBrk="1" hangingPunct="1"/>
            <a:endParaRPr lang="en-AU" dirty="0" smtClean="0">
              <a:solidFill>
                <a:srgbClr val="161616"/>
              </a:solidFill>
              <a:latin typeface="+mj-lt"/>
              <a:ea typeface="Arial" pitchFamily="-110" charset="0"/>
              <a:cs typeface="Arial" pitchFamily="-110" charset="0"/>
            </a:endParaRPr>
          </a:p>
          <a:p>
            <a:pPr eaLnBrk="1" hangingPunct="1"/>
            <a:endParaRPr lang="en-AU" dirty="0" smtClean="0">
              <a:solidFill>
                <a:srgbClr val="161616"/>
              </a:solidFill>
              <a:latin typeface="Arial" pitchFamily="-110" charset="0"/>
              <a:ea typeface="Arial" pitchFamily="-110" charset="0"/>
              <a:cs typeface="Arial" pitchFamily="-110" charset="0"/>
            </a:endParaRPr>
          </a:p>
        </p:txBody>
      </p:sp>
      <p:pic>
        <p:nvPicPr>
          <p:cNvPr id="2" name="Picture 1" descr="IMG_340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10070037" y="3431677"/>
            <a:ext cx="7584843" cy="5688632"/>
          </a:xfrm>
          <a:prstGeom prst="rect">
            <a:avLst/>
          </a:prstGeom>
        </p:spPr>
      </p:pic>
      <p:sp>
        <p:nvSpPr>
          <p:cNvPr id="3" name="TextBox 2"/>
          <p:cNvSpPr txBox="1"/>
          <p:nvPr/>
        </p:nvSpPr>
        <p:spPr>
          <a:xfrm>
            <a:off x="10659022" y="10284438"/>
            <a:ext cx="7344816" cy="1323439"/>
          </a:xfrm>
          <a:prstGeom prst="rect">
            <a:avLst/>
          </a:prstGeom>
          <a:solidFill>
            <a:schemeClr val="tx1"/>
          </a:solidFill>
        </p:spPr>
        <p:txBody>
          <a:bodyPr wrap="square" rtlCol="0">
            <a:spAutoFit/>
          </a:bodyPr>
          <a:lstStyle/>
          <a:p>
            <a:r>
              <a:rPr lang="en-US" dirty="0" smtClean="0">
                <a:solidFill>
                  <a:srgbClr val="00000A"/>
                </a:solidFill>
                <a:latin typeface="+mn-lt"/>
              </a:rPr>
              <a:t>Untitled: Ty </a:t>
            </a:r>
            <a:r>
              <a:rPr lang="en-US" dirty="0" err="1" smtClean="0">
                <a:solidFill>
                  <a:srgbClr val="00000A"/>
                </a:solidFill>
                <a:latin typeface="+mn-lt"/>
              </a:rPr>
              <a:t>Suey</a:t>
            </a:r>
            <a:r>
              <a:rPr lang="en-US" dirty="0" smtClean="0">
                <a:solidFill>
                  <a:srgbClr val="00000A"/>
                </a:solidFill>
                <a:latin typeface="+mn-lt"/>
              </a:rPr>
              <a:t> 2015</a:t>
            </a:r>
            <a:endParaRPr lang="en-US" dirty="0">
              <a:solidFill>
                <a:srgbClr val="00000A"/>
              </a:solidFill>
              <a:latin typeface="+mn-lt"/>
            </a:endParaRPr>
          </a:p>
          <a:p>
            <a:r>
              <a:rPr lang="en-US" dirty="0" smtClean="0">
                <a:solidFill>
                  <a:srgbClr val="00000A"/>
                </a:solidFill>
                <a:latin typeface="+mn-lt"/>
              </a:rPr>
              <a:t>Acrylic </a:t>
            </a:r>
            <a:r>
              <a:rPr lang="en-US" dirty="0" err="1" smtClean="0">
                <a:solidFill>
                  <a:srgbClr val="00000A"/>
                </a:solidFill>
                <a:latin typeface="+mn-lt"/>
              </a:rPr>
              <a:t>monoprint</a:t>
            </a:r>
            <a:r>
              <a:rPr lang="en-US" dirty="0" smtClean="0">
                <a:solidFill>
                  <a:srgbClr val="00000A"/>
                </a:solidFill>
                <a:latin typeface="+mn-lt"/>
              </a:rPr>
              <a:t> 420x590mm:</a:t>
            </a:r>
            <a:endParaRPr lang="en-US" dirty="0">
              <a:solidFill>
                <a:srgbClr val="00000A"/>
              </a:solidFill>
              <a:latin typeface="+mn-lt"/>
            </a:endParaRPr>
          </a:p>
        </p:txBody>
      </p:sp>
    </p:spTree>
    <p:extLst>
      <p:ext uri="{BB962C8B-B14F-4D97-AF65-F5344CB8AC3E}">
        <p14:creationId xmlns:p14="http://schemas.microsoft.com/office/powerpoint/2010/main" val="12746295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Facing </a:t>
            </a:r>
            <a:r>
              <a:rPr lang="mr-IN" dirty="0" smtClean="0"/>
              <a:t>–</a:t>
            </a:r>
            <a:r>
              <a:rPr lang="en-US" dirty="0" smtClean="0"/>
              <a:t> one another, ourselves, outwards</a:t>
            </a:r>
            <a:endParaRPr lang="en-US" dirty="0"/>
          </a:p>
        </p:txBody>
      </p:sp>
      <p:sp>
        <p:nvSpPr>
          <p:cNvPr id="3" name="Content Placeholder 2"/>
          <p:cNvSpPr>
            <a:spLocks noGrp="1"/>
          </p:cNvSpPr>
          <p:nvPr>
            <p:ph idx="1"/>
          </p:nvPr>
        </p:nvSpPr>
        <p:spPr/>
        <p:txBody>
          <a:bodyPr/>
          <a:lstStyle/>
          <a:p>
            <a:r>
              <a:rPr lang="en-GB" dirty="0" smtClean="0"/>
              <a:t>Working together in preparation for an ‘outward facing’ exhibition presents challenges for ethical and respectful practice, but also offers huge opportunities for personal and cultural understandings </a:t>
            </a:r>
          </a:p>
          <a:p>
            <a:r>
              <a:rPr lang="en-US" dirty="0" smtClean="0"/>
              <a:t>Providing arts workshops, became a service learning experience for academics and student volunteers as their partnership with community members demanded ‘facing others together’ through</a:t>
            </a:r>
          </a:p>
          <a:p>
            <a:r>
              <a:rPr lang="en-US" dirty="0" smtClean="0"/>
              <a:t>Collaborating and problem solving on the exhibition</a:t>
            </a:r>
          </a:p>
          <a:p>
            <a:r>
              <a:rPr lang="en-US" dirty="0" smtClean="0"/>
              <a:t>This brought deep ‘inward facing’ reflection </a:t>
            </a:r>
            <a:r>
              <a:rPr lang="en-GB" dirty="0"/>
              <a:t>(</a:t>
            </a:r>
            <a:r>
              <a:rPr lang="en-GB" dirty="0" err="1"/>
              <a:t>Bartleet</a:t>
            </a:r>
            <a:r>
              <a:rPr lang="en-GB" dirty="0"/>
              <a:t>, Sunderland, and </a:t>
            </a:r>
            <a:r>
              <a:rPr lang="en-GB" dirty="0" err="1"/>
              <a:t>Carfoot</a:t>
            </a:r>
            <a:r>
              <a:rPr lang="en-GB" dirty="0"/>
              <a:t>, 2016)</a:t>
            </a:r>
            <a:r>
              <a:rPr lang="en-US" dirty="0"/>
              <a:t> </a:t>
            </a:r>
          </a:p>
          <a:p>
            <a:endParaRPr lang="en-US" dirty="0"/>
          </a:p>
        </p:txBody>
      </p:sp>
    </p:spTree>
    <p:extLst>
      <p:ext uri="{BB962C8B-B14F-4D97-AF65-F5344CB8AC3E}">
        <p14:creationId xmlns:p14="http://schemas.microsoft.com/office/powerpoint/2010/main" val="11072420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796" y="251322"/>
            <a:ext cx="16203453" cy="1653749"/>
          </a:xfrm>
        </p:spPr>
        <p:txBody>
          <a:bodyPr/>
          <a:lstStyle/>
          <a:p>
            <a:r>
              <a:rPr lang="en-AU" dirty="0" smtClean="0"/>
              <a:t>An Augmented Reality Art Exhibition?</a:t>
            </a:r>
            <a:endParaRPr lang="en-US" dirty="0"/>
          </a:p>
        </p:txBody>
      </p:sp>
      <p:sp>
        <p:nvSpPr>
          <p:cNvPr id="3" name="Content Placeholder 2"/>
          <p:cNvSpPr>
            <a:spLocks noGrp="1"/>
          </p:cNvSpPr>
          <p:nvPr>
            <p:ph sz="half" idx="1"/>
          </p:nvPr>
        </p:nvSpPr>
        <p:spPr/>
        <p:txBody>
          <a:bodyPr/>
          <a:lstStyle/>
          <a:p>
            <a:r>
              <a:rPr lang="en-US" dirty="0" smtClean="0">
                <a:solidFill>
                  <a:srgbClr val="00000A"/>
                </a:solidFill>
              </a:rPr>
              <a:t>60 Young artists aged 4 - 17 create </a:t>
            </a:r>
            <a:r>
              <a:rPr lang="en-US" dirty="0">
                <a:solidFill>
                  <a:srgbClr val="00000A"/>
                </a:solidFill>
              </a:rPr>
              <a:t>art </a:t>
            </a:r>
            <a:r>
              <a:rPr lang="en-US" dirty="0" smtClean="0">
                <a:solidFill>
                  <a:srgbClr val="00000A"/>
                </a:solidFill>
              </a:rPr>
              <a:t>works, music, dances and use iPads to capture stories - dreams for the future. Celebrating </a:t>
            </a:r>
            <a:r>
              <a:rPr lang="en-US" dirty="0">
                <a:solidFill>
                  <a:srgbClr val="00000A"/>
                </a:solidFill>
              </a:rPr>
              <a:t>the voices of young people of Indigenous heritage</a:t>
            </a:r>
          </a:p>
          <a:p>
            <a:r>
              <a:rPr lang="en-US" dirty="0" smtClean="0">
                <a:solidFill>
                  <a:srgbClr val="00000A"/>
                </a:solidFill>
              </a:rPr>
              <a:t>Relationship </a:t>
            </a:r>
            <a:r>
              <a:rPr lang="en-US" dirty="0">
                <a:solidFill>
                  <a:srgbClr val="00000A"/>
                </a:solidFill>
              </a:rPr>
              <a:t>building</a:t>
            </a:r>
          </a:p>
          <a:p>
            <a:endParaRPr lang="en-US" dirty="0"/>
          </a:p>
        </p:txBody>
      </p:sp>
      <p:sp>
        <p:nvSpPr>
          <p:cNvPr id="4" name="Content Placeholder 3"/>
          <p:cNvSpPr>
            <a:spLocks noGrp="1"/>
          </p:cNvSpPr>
          <p:nvPr>
            <p:ph sz="half" idx="2"/>
          </p:nvPr>
        </p:nvSpPr>
        <p:spPr/>
        <p:txBody>
          <a:bodyPr/>
          <a:lstStyle/>
          <a:p>
            <a:r>
              <a:rPr lang="en-US" dirty="0" smtClean="0">
                <a:solidFill>
                  <a:srgbClr val="00000A"/>
                </a:solidFill>
              </a:rPr>
              <a:t>30 artists agreed to exhibit 45 works in the Regional Art Gallery</a:t>
            </a:r>
          </a:p>
          <a:p>
            <a:r>
              <a:rPr lang="en-US" dirty="0" smtClean="0">
                <a:solidFill>
                  <a:srgbClr val="00000A"/>
                </a:solidFill>
              </a:rPr>
              <a:t>8 works had Augmented Reality overlays (viewed through </a:t>
            </a:r>
            <a:r>
              <a:rPr lang="en-US" dirty="0" err="1" smtClean="0">
                <a:solidFill>
                  <a:srgbClr val="00000A"/>
                </a:solidFill>
              </a:rPr>
              <a:t>Aurasma</a:t>
            </a:r>
            <a:r>
              <a:rPr lang="en-US" dirty="0" smtClean="0">
                <a:solidFill>
                  <a:srgbClr val="00000A"/>
                </a:solidFill>
              </a:rPr>
              <a:t> App) allowed film to play </a:t>
            </a:r>
            <a:endParaRPr lang="en-US" dirty="0">
              <a:solidFill>
                <a:srgbClr val="00000A"/>
              </a:solidFill>
            </a:endParaRPr>
          </a:p>
          <a:p>
            <a:endParaRPr lang="en-US" dirty="0"/>
          </a:p>
        </p:txBody>
      </p:sp>
    </p:spTree>
    <p:extLst>
      <p:ext uri="{BB962C8B-B14F-4D97-AF65-F5344CB8AC3E}">
        <p14:creationId xmlns:p14="http://schemas.microsoft.com/office/powerpoint/2010/main" val="14014949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Aesthetics? Mounting an Art Exhibition</a:t>
            </a:r>
            <a:endParaRPr lang="en-US" dirty="0"/>
          </a:p>
        </p:txBody>
      </p:sp>
      <p:sp>
        <p:nvSpPr>
          <p:cNvPr id="6" name="Text Box 12"/>
          <p:cNvSpPr txBox="1">
            <a:spLocks noChangeArrowheads="1"/>
          </p:cNvSpPr>
          <p:nvPr/>
        </p:nvSpPr>
        <p:spPr bwMode="auto">
          <a:xfrm>
            <a:off x="720999" y="9684370"/>
            <a:ext cx="7428930" cy="1440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vert="horz" wrap="square" lIns="91440" tIns="0" rIns="91440" bIns="0" anchor="t" anchorCtr="0" upright="1">
            <a:noAutofit/>
          </a:bodyPr>
          <a:lstStyle/>
          <a:p>
            <a:pPr algn="ctr">
              <a:lnSpc>
                <a:spcPct val="110000"/>
              </a:lnSpc>
              <a:spcBef>
                <a:spcPts val="600"/>
              </a:spcBef>
              <a:spcAft>
                <a:spcPts val="0"/>
              </a:spcAft>
            </a:pPr>
            <a:r>
              <a:rPr lang="en-US" sz="3200" dirty="0">
                <a:solidFill>
                  <a:srgbClr val="00000A"/>
                </a:solidFill>
                <a:effectLst/>
                <a:latin typeface="Calibri"/>
                <a:ea typeface="ＭＳ 明朝"/>
                <a:cs typeface="Times New Roman"/>
              </a:rPr>
              <a:t> </a:t>
            </a:r>
            <a:r>
              <a:rPr lang="en-US" sz="2000" dirty="0" smtClean="0">
                <a:solidFill>
                  <a:srgbClr val="00000A"/>
                </a:solidFill>
                <a:effectLst/>
                <a:latin typeface="Calibri"/>
                <a:ea typeface="ＭＳ 明朝"/>
                <a:cs typeface="Times New Roman"/>
              </a:rPr>
              <a:t>North Charleston USA, Arts Festival Premiere Weekend (April 30</a:t>
            </a:r>
            <a:r>
              <a:rPr lang="en-US" sz="2000" baseline="30000" dirty="0" smtClean="0">
                <a:solidFill>
                  <a:srgbClr val="00000A"/>
                </a:solidFill>
                <a:effectLst/>
                <a:latin typeface="Calibri"/>
                <a:ea typeface="ＭＳ 明朝"/>
                <a:cs typeface="Times New Roman"/>
              </a:rPr>
              <a:t>th</a:t>
            </a:r>
            <a:r>
              <a:rPr lang="en-US" sz="2000" dirty="0" smtClean="0">
                <a:solidFill>
                  <a:srgbClr val="00000A"/>
                </a:solidFill>
                <a:effectLst/>
                <a:latin typeface="Calibri"/>
                <a:ea typeface="ＭＳ 明朝"/>
                <a:cs typeface="Times New Roman"/>
              </a:rPr>
              <a:t> 2016) </a:t>
            </a:r>
          </a:p>
          <a:p>
            <a:pPr algn="ctr">
              <a:lnSpc>
                <a:spcPct val="110000"/>
              </a:lnSpc>
              <a:spcBef>
                <a:spcPts val="600"/>
              </a:spcBef>
              <a:spcAft>
                <a:spcPts val="0"/>
              </a:spcAft>
            </a:pPr>
            <a:r>
              <a:rPr lang="en-US" sz="2000" dirty="0" smtClean="0">
                <a:solidFill>
                  <a:srgbClr val="00000A"/>
                </a:solidFill>
                <a:effectLst/>
                <a:latin typeface="Calibri"/>
                <a:ea typeface="ＭＳ 明朝"/>
                <a:cs typeface="Times New Roman"/>
              </a:rPr>
              <a:t>photo by Ryan Johnson </a:t>
            </a:r>
            <a:r>
              <a:rPr lang="en-US" sz="2000" dirty="0" smtClean="0">
                <a:solidFill>
                  <a:srgbClr val="00000A"/>
                </a:solidFill>
                <a:latin typeface="Calibri"/>
                <a:ea typeface="ＭＳ 明朝"/>
                <a:cs typeface="Times New Roman"/>
              </a:rPr>
              <a:t>Flickr CC by SA License</a:t>
            </a:r>
            <a:endParaRPr lang="en-AU" sz="2000" dirty="0">
              <a:solidFill>
                <a:srgbClr val="00000A"/>
              </a:solidFill>
              <a:effectLst/>
              <a:latin typeface="Calibri"/>
              <a:ea typeface="ＭＳ 明朝"/>
              <a:cs typeface="Times New Roman"/>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821" y="2709201"/>
            <a:ext cx="8344541" cy="556737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5935" y="2699594"/>
            <a:ext cx="7964894" cy="5576981"/>
          </a:xfrm>
          <a:prstGeom prst="rect">
            <a:avLst/>
          </a:prstGeom>
        </p:spPr>
      </p:pic>
      <p:sp>
        <p:nvSpPr>
          <p:cNvPr id="11" name="Text Box 12"/>
          <p:cNvSpPr txBox="1">
            <a:spLocks noChangeArrowheads="1"/>
          </p:cNvSpPr>
          <p:nvPr/>
        </p:nvSpPr>
        <p:spPr bwMode="auto">
          <a:xfrm>
            <a:off x="8808621" y="9684370"/>
            <a:ext cx="7428930" cy="1440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vert="horz" wrap="square" lIns="91440" tIns="0" rIns="91440" bIns="0" anchor="t" anchorCtr="0" upright="1">
            <a:noAutofit/>
          </a:bodyPr>
          <a:lstStyle/>
          <a:p>
            <a:pPr algn="ctr">
              <a:lnSpc>
                <a:spcPct val="110000"/>
              </a:lnSpc>
              <a:spcBef>
                <a:spcPts val="600"/>
              </a:spcBef>
              <a:spcAft>
                <a:spcPts val="0"/>
              </a:spcAft>
            </a:pPr>
            <a:r>
              <a:rPr lang="en-US" sz="3200" dirty="0">
                <a:solidFill>
                  <a:srgbClr val="00000A"/>
                </a:solidFill>
                <a:effectLst/>
                <a:latin typeface="Calibri"/>
                <a:ea typeface="ＭＳ 明朝"/>
                <a:cs typeface="Times New Roman"/>
              </a:rPr>
              <a:t> </a:t>
            </a:r>
            <a:r>
              <a:rPr lang="en-US" sz="2000" dirty="0" smtClean="0">
                <a:solidFill>
                  <a:srgbClr val="00000A"/>
                </a:solidFill>
                <a:effectLst/>
                <a:latin typeface="Calibri"/>
                <a:ea typeface="ＭＳ 明朝"/>
                <a:cs typeface="Times New Roman"/>
              </a:rPr>
              <a:t>Adelaide, </a:t>
            </a:r>
            <a:r>
              <a:rPr lang="en-US" sz="2000" dirty="0" smtClean="0">
                <a:solidFill>
                  <a:srgbClr val="00000A"/>
                </a:solidFill>
                <a:latin typeface="Calibri"/>
                <a:ea typeface="ＭＳ 明朝"/>
                <a:cs typeface="Times New Roman"/>
              </a:rPr>
              <a:t>Australia </a:t>
            </a:r>
            <a:r>
              <a:rPr lang="en-US" sz="2000" dirty="0" smtClean="0">
                <a:solidFill>
                  <a:srgbClr val="00000A"/>
                </a:solidFill>
                <a:effectLst/>
                <a:latin typeface="Calibri"/>
                <a:ea typeface="ＭＳ 明朝"/>
                <a:cs typeface="Times New Roman"/>
              </a:rPr>
              <a:t>Kids art work on display (Aug 27 2012) </a:t>
            </a:r>
          </a:p>
          <a:p>
            <a:pPr algn="ctr">
              <a:lnSpc>
                <a:spcPct val="110000"/>
              </a:lnSpc>
              <a:spcBef>
                <a:spcPts val="600"/>
              </a:spcBef>
              <a:spcAft>
                <a:spcPts val="0"/>
              </a:spcAft>
            </a:pPr>
            <a:r>
              <a:rPr lang="en-US" sz="2000" dirty="0" smtClean="0">
                <a:solidFill>
                  <a:srgbClr val="00000A"/>
                </a:solidFill>
                <a:effectLst/>
                <a:latin typeface="Calibri"/>
                <a:ea typeface="ＭＳ 明朝"/>
                <a:cs typeface="Times New Roman"/>
              </a:rPr>
              <a:t>photo by Michael </a:t>
            </a:r>
            <a:r>
              <a:rPr lang="en-US" sz="2000" dirty="0" err="1" smtClean="0">
                <a:solidFill>
                  <a:srgbClr val="00000A"/>
                </a:solidFill>
                <a:effectLst/>
                <a:latin typeface="Calibri"/>
                <a:ea typeface="ＭＳ 明朝"/>
                <a:cs typeface="Times New Roman"/>
              </a:rPr>
              <a:t>Coghlan</a:t>
            </a:r>
            <a:r>
              <a:rPr lang="en-US" sz="2000" dirty="0" smtClean="0">
                <a:solidFill>
                  <a:srgbClr val="00000A"/>
                </a:solidFill>
                <a:effectLst/>
                <a:latin typeface="Calibri"/>
                <a:ea typeface="ＭＳ 明朝"/>
                <a:cs typeface="Times New Roman"/>
              </a:rPr>
              <a:t> </a:t>
            </a:r>
            <a:r>
              <a:rPr lang="en-US" sz="2000" dirty="0" smtClean="0">
                <a:solidFill>
                  <a:srgbClr val="00000A"/>
                </a:solidFill>
                <a:latin typeface="Calibri"/>
                <a:ea typeface="ＭＳ 明朝"/>
                <a:cs typeface="Times New Roman"/>
              </a:rPr>
              <a:t>Flickr CC by SA License</a:t>
            </a:r>
            <a:endParaRPr lang="en-AU" sz="2000" dirty="0">
              <a:solidFill>
                <a:srgbClr val="00000A"/>
              </a:solidFill>
              <a:effectLst/>
              <a:latin typeface="Calibri"/>
              <a:ea typeface="ＭＳ 明朝"/>
              <a:cs typeface="Times New Roman"/>
            </a:endParaRPr>
          </a:p>
        </p:txBody>
      </p:sp>
    </p:spTree>
    <p:extLst>
      <p:ext uri="{BB962C8B-B14F-4D97-AF65-F5344CB8AC3E}">
        <p14:creationId xmlns:p14="http://schemas.microsoft.com/office/powerpoint/2010/main" val="9004549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0" y="0"/>
            <a:ext cx="18003838" cy="1259998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cs typeface="Arial" charset="0"/>
            </a:endParaRPr>
          </a:p>
        </p:txBody>
      </p:sp>
      <p:sp>
        <p:nvSpPr>
          <p:cNvPr id="3" name="Title 2"/>
          <p:cNvSpPr>
            <a:spLocks noGrp="1"/>
          </p:cNvSpPr>
          <p:nvPr>
            <p:ph type="title"/>
          </p:nvPr>
        </p:nvSpPr>
        <p:spPr/>
        <p:txBody>
          <a:bodyPr/>
          <a:lstStyle/>
          <a:p>
            <a:r>
              <a:rPr lang="en-US" dirty="0" err="1" smtClean="0"/>
              <a:t>Colourful</a:t>
            </a:r>
            <a:r>
              <a:rPr lang="en-US" dirty="0" smtClean="0"/>
              <a:t> Card Mounts for Display?</a:t>
            </a:r>
            <a:endParaRPr lang="en-US" dirty="0"/>
          </a:p>
        </p:txBody>
      </p:sp>
      <p:sp>
        <p:nvSpPr>
          <p:cNvPr id="4" name="Text Placeholder 3"/>
          <p:cNvSpPr>
            <a:spLocks noGrp="1"/>
          </p:cNvSpPr>
          <p:nvPr>
            <p:ph type="body" idx="1"/>
          </p:nvPr>
        </p:nvSpPr>
        <p:spPr/>
        <p:txBody>
          <a:bodyPr/>
          <a:lstStyle/>
          <a:p>
            <a:r>
              <a:rPr lang="en-US" dirty="0" smtClean="0"/>
              <a:t>Before</a:t>
            </a:r>
            <a:endParaRPr lang="en-US" dirty="0"/>
          </a:p>
        </p:txBody>
      </p:sp>
      <p:pic>
        <p:nvPicPr>
          <p:cNvPr id="11" name="Content Placeholder 10"/>
          <p:cNvPicPr>
            <a:picLocks noGrp="1" noChangeAspect="1"/>
          </p:cNvPicPr>
          <p:nvPr>
            <p:ph sz="half" idx="2"/>
          </p:nvPr>
        </p:nvPicPr>
        <p:blipFill>
          <a:blip r:embed="rId2"/>
          <a:stretch>
            <a:fillRect/>
          </a:stretch>
        </p:blipFill>
        <p:spPr>
          <a:xfrm>
            <a:off x="2665215" y="3995833"/>
            <a:ext cx="5230484" cy="7259637"/>
          </a:xfrm>
          <a:prstGeom prst="rect">
            <a:avLst/>
          </a:prstGeom>
        </p:spPr>
      </p:pic>
      <p:sp>
        <p:nvSpPr>
          <p:cNvPr id="6" name="Text Placeholder 5"/>
          <p:cNvSpPr>
            <a:spLocks noGrp="1"/>
          </p:cNvSpPr>
          <p:nvPr>
            <p:ph type="body" sz="quarter" idx="3"/>
          </p:nvPr>
        </p:nvSpPr>
        <p:spPr/>
        <p:txBody>
          <a:bodyPr/>
          <a:lstStyle/>
          <a:p>
            <a:r>
              <a:rPr lang="en-US" dirty="0" smtClean="0"/>
              <a:t>After</a:t>
            </a:r>
            <a:endParaRPr lang="en-US" dirty="0"/>
          </a:p>
        </p:txBody>
      </p:sp>
      <p:pic>
        <p:nvPicPr>
          <p:cNvPr id="10" name="Content Placeholder 9"/>
          <p:cNvPicPr>
            <a:picLocks noGrp="1" noChangeAspect="1"/>
          </p:cNvPicPr>
          <p:nvPr>
            <p:ph sz="quarter" idx="4"/>
          </p:nvPr>
        </p:nvPicPr>
        <p:blipFill>
          <a:blip r:embed="rId3"/>
          <a:stretch>
            <a:fillRect/>
          </a:stretch>
        </p:blipFill>
        <p:spPr>
          <a:xfrm>
            <a:off x="9945310" y="4152401"/>
            <a:ext cx="6358729" cy="8447587"/>
          </a:xfrm>
          <a:prstGeom prst="rect">
            <a:avLst/>
          </a:prstGeom>
        </p:spPr>
      </p:pic>
    </p:spTree>
    <p:extLst>
      <p:ext uri="{BB962C8B-B14F-4D97-AF65-F5344CB8AC3E}">
        <p14:creationId xmlns:p14="http://schemas.microsoft.com/office/powerpoint/2010/main" val="114725050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9.0&quot;&gt;&lt;object type=&quot;1&quot; unique_id=&quot;10001&quot;&gt;&lt;object type=&quot;2&quot; unique_id=&quot;10002&quot;&gt;&lt;object type=&quot;3&quot; unique_id=&quot;10003&quot;&gt;&lt;property id=&quot;20148&quot; value=&quot;5&quot;/&gt;&lt;property id=&quot;20300&quot; value=&quot;Slide 1 - &amp;quot;Entangled, Emergent, Emboldened:  Indigenous Youth Arts group and non-Indigenous arts and literacies facilitators t&quot;/&gt;&lt;property id=&quot;20307&quot; value=&quot;340&quot;/&gt;&lt;/object&gt;&lt;object type=&quot;3&quot; unique_id=&quot;10004&quot;&gt;&lt;property id=&quot;20148&quot; value=&quot;5&quot;/&gt;&lt;property id=&quot;20300&quot; value=&quot;Slide 2 - &amp;quot;Acknowledgement of Country&amp;quot;&quot;/&gt;&lt;property id=&quot;20307&quot; value=&quot;346&quot;/&gt;&lt;/object&gt;&lt;object type=&quot;3&quot; unique_id=&quot;10005&quot;&gt;&lt;property id=&quot;20148&quot; value=&quot;5&quot;/&gt;&lt;property id=&quot;20300&quot; value=&quot;Slide 3 - &amp;quot;Positioning the Study – The Big House&amp;quot;&quot;/&gt;&lt;property id=&quot;20307&quot; value=&quot;367&quot;/&gt;&lt;/object&gt;&lt;object type=&quot;3&quot; unique_id=&quot;10006&quot;&gt;&lt;property id=&quot;20148&quot; value=&quot;5&quot;/&gt;&lt;property id=&quot;20300&quot; value=&quot;Slide 4 - &amp;quot;Positioning ourselves: artists and researchers&amp;quot;&quot;/&gt;&lt;property id=&quot;20307&quot; value=&quot;365&quot;/&gt;&lt;/object&gt;&lt;object type=&quot;3&quot; unique_id=&quot;10007&quot;&gt;&lt;property id=&quot;20148&quot; value=&quot;5&quot;/&gt;&lt;property id=&quot;20300&quot; value=&quot;Slide 5 - &amp;quot;The Plan – Successful Funding Bid&amp;quot;&quot;/&gt;&lt;property id=&quot;20307&quot; value=&quot;366&quot;/&gt;&lt;/object&gt;&lt;object type=&quot;3&quot; unique_id=&quot;10008&quot;&gt;&lt;property id=&quot;20148&quot; value=&quot;5&quot;/&gt;&lt;property id=&quot;20300&quot; value=&quot;Slide 6 - &amp;quot;About Whaddup Indigenous Youth Group&amp;quot;&quot;/&gt;&lt;property id=&quot;20307&quot; value=&quot;349&quot;/&gt;&lt;/object&gt;&lt;object type=&quot;3&quot; unique_id=&quot;10009&quot;&gt;&lt;property id=&quot;20148&quot; value=&quot;5&quot;/&gt;&lt;property id=&quot;20300&quot; value=&quot;Slide 7 - &amp;quot;About Kulila Kindergarten&amp;quot;&quot;/&gt;&lt;property id=&quot;20307&quot; value=&quot;369&quot;/&gt;&lt;/object&gt;&lt;object type=&quot;3&quot; unique_id=&quot;10010&quot;&gt;&lt;property id=&quot;20148&quot; value=&quot;5&quot;/&gt;&lt;property id=&quot;20300&quot; value=&quot;Slide 8 - &amp;quot;Institutional Habitus: Corporatisation&amp;quot;&quot;/&gt;&lt;property id=&quot;20307&quot; value=&quot;370&quot;/&gt;&lt;/object&gt;&lt;object type=&quot;3&quot; unique_id=&quot;10011&quot;&gt;&lt;property id=&quot;20148&quot; value=&quot;5&quot;/&gt;&lt;property id=&quot;20300&quot; value=&quot;Slide 9 - &amp;quot;A Collision of Discourses&amp;quot;&quot;/&gt;&lt;property id=&quot;20307&quot; value=&quot;368&quot;/&gt;&lt;/object&gt;&lt;object type=&quot;3&quot; unique_id=&quot;10012&quot;&gt;&lt;property id=&quot;20148&quot; value=&quot;5&quot;/&gt;&lt;property id=&quot;20300&quot; value=&quot;Slide 10 - &amp;quot;Intellectual Property - Ownership&amp;quot;&quot;/&gt;&lt;property id=&quot;20307&quot; value=&quot;372&quot;/&gt;&lt;/object&gt;&lt;object type=&quot;3&quot; unique_id=&quot;10013&quot;&gt;&lt;property id=&quot;20148&quot; value=&quot;5&quot;/&gt;&lt;property id=&quot;20300&quot; value=&quot;Slide 11 - &amp;quot;Deficit discourse = research funding&amp;quot;&quot;/&gt;&lt;property id=&quot;20307&quot; value=&quot;373&quot;/&gt;&lt;/object&gt;&lt;object type=&quot;3&quot; unique_id=&quot;10014&quot;&gt;&lt;property id=&quot;20148&quot; value=&quot;5&quot;/&gt;&lt;property id=&quot;20300&quot; value=&quot;Slide 12 - &amp;quot;Driving change – Asset Based Partnerships&amp;quot;&quot;/&gt;&lt;property id=&quot;20307&quot; value=&quot;374&quot;/&gt;&lt;/object&gt;&lt;object type=&quot;3&quot; unique_id=&quot;10015&quot;&gt;&lt;property id=&quot;20148&quot; value=&quot;5&quot;/&gt;&lt;property id=&quot;20300&quot; value=&quot;Slide 13 - &amp;quot;A new discourse speaking clear and strong&amp;quot;&quot;/&gt;&lt;property id=&quot;20307&quot; value=&quot;376&quot;/&gt;&lt;/object&gt;&lt;object type=&quot;3&quot; unique_id=&quot;10016&quot;&gt;&lt;property id=&quot;20148&quot; value=&quot;5&quot;/&gt;&lt;property id=&quot;20300&quot; value=&quot;Slide 14 - &amp;quot;Challenging the Discourses&amp;quot;&quot;/&gt;&lt;property id=&quot;20307&quot; value=&quot;375&quot;/&gt;&lt;/object&gt;&lt;object type=&quot;3&quot; unique_id=&quot;10017&quot;&gt;&lt;property id=&quot;20148&quot; value=&quot;5&quot;/&gt;&lt;property id=&quot;20300&quot; value=&quot;Slide 15 - &amp;quot;References&amp;quot;&quot;/&gt;&lt;property id=&quot;20307&quot; value=&quot;371&quot;/&gt;&lt;/object&gt;&lt;/object&gt;&lt;object type=&quot;8&quot; unique_id=&quot;10034&quot;&gt;&lt;/object&gt;&lt;/object&gt;&lt;/database&gt;"/>
  <p:tag name="SECTOMILLISECCONVERTED" val="1"/>
</p:tagLst>
</file>

<file path=ppt/theme/theme1.xml><?xml version="1.0" encoding="utf-8"?>
<a:theme xmlns:a="http://schemas.openxmlformats.org/drawingml/2006/main" name="12-1972_USQ_corp_temp_black_style1[1]">
  <a:themeElements>
    <a:clrScheme name="">
      <a:dk1>
        <a:srgbClr val="000066"/>
      </a:dk1>
      <a:lt1>
        <a:srgbClr val="FFFFFF"/>
      </a:lt1>
      <a:dk2>
        <a:srgbClr val="0000CC"/>
      </a:dk2>
      <a:lt2>
        <a:srgbClr val="FFC400"/>
      </a:lt2>
      <a:accent1>
        <a:srgbClr val="FF6421"/>
      </a:accent1>
      <a:accent2>
        <a:srgbClr val="FFF580"/>
      </a:accent2>
      <a:accent3>
        <a:srgbClr val="AAAAE2"/>
      </a:accent3>
      <a:accent4>
        <a:srgbClr val="DADADA"/>
      </a:accent4>
      <a:accent5>
        <a:srgbClr val="FFB8AB"/>
      </a:accent5>
      <a:accent6>
        <a:srgbClr val="E7DE73"/>
      </a:accent6>
      <a:hlink>
        <a:srgbClr val="99CCFF"/>
      </a:hlink>
      <a:folHlink>
        <a:srgbClr val="0066FF"/>
      </a:folHlink>
    </a:clrScheme>
    <a:fontScheme name="edu_ppt_tem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400" b="0" i="0" u="none" strike="noStrike" cap="none" normalizeH="0" baseline="0" smtClean="0">
            <a:ln>
              <a:noFill/>
            </a:ln>
            <a:solidFill>
              <a:schemeClr val="tx1"/>
            </a:solidFill>
            <a:effectLst/>
            <a:latin typeface="Times" pitchFamily="18"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400" b="0" i="0" u="none" strike="noStrike" cap="none" normalizeH="0" baseline="0" smtClean="0">
            <a:ln>
              <a:noFill/>
            </a:ln>
            <a:solidFill>
              <a:schemeClr val="tx1"/>
            </a:solidFill>
            <a:effectLst/>
            <a:latin typeface="Times" pitchFamily="18" charset="0"/>
            <a:cs typeface="Arial" charset="0"/>
          </a:defRPr>
        </a:defPPr>
      </a:lstStyle>
    </a:lnDef>
  </a:objectDefaults>
  <a:extraClrSchemeLst>
    <a:extraClrScheme>
      <a:clrScheme name="edu_ppt_temp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edu_ppt_temp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edu_ppt_temp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Organic</Template>
  <TotalTime>8500</TotalTime>
  <Words>1312</Words>
  <Application>Microsoft Macintosh PowerPoint</Application>
  <PresentationFormat>Custom</PresentationFormat>
  <Paragraphs>141</Paragraphs>
  <Slides>20</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Calibri</vt:lpstr>
      <vt:lpstr>ＭＳ Ｐゴシック</vt:lpstr>
      <vt:lpstr>ＭＳ 明朝</vt:lpstr>
      <vt:lpstr>Times</vt:lpstr>
      <vt:lpstr>Times New Roman</vt:lpstr>
      <vt:lpstr>Verdana</vt:lpstr>
      <vt:lpstr>Wingdings</vt:lpstr>
      <vt:lpstr>12-1972_USQ_corp_temp_black_style1[1]</vt:lpstr>
      <vt:lpstr>Aesthetics and Ethics Informing an Exhibition of Artworks by Indigenous Youth</vt:lpstr>
      <vt:lpstr>Acknowledgement of Country</vt:lpstr>
      <vt:lpstr>Positioning the Field: Indigenous Education</vt:lpstr>
      <vt:lpstr>Self Positioning -  Disruptor? Coloniser?</vt:lpstr>
      <vt:lpstr>The Indigenous Youth Group</vt:lpstr>
      <vt:lpstr>Facing – one another, ourselves, outwards</vt:lpstr>
      <vt:lpstr>An Augmented Reality Art Exhibition?</vt:lpstr>
      <vt:lpstr>Aesthetics? Mounting an Art Exhibition</vt:lpstr>
      <vt:lpstr>Colourful Card Mounts for Display?</vt:lpstr>
      <vt:lpstr>Making works ‘stand out’…</vt:lpstr>
      <vt:lpstr>Background supports…</vt:lpstr>
      <vt:lpstr>Aesthetics of display</vt:lpstr>
      <vt:lpstr>Discourses of power revealed </vt:lpstr>
      <vt:lpstr>PowerPoint Presentation</vt:lpstr>
      <vt:lpstr>Let the children’s work speak…</vt:lpstr>
      <vt:lpstr>PowerPoint Presentation</vt:lpstr>
      <vt:lpstr>Even greater complexity in editing films</vt:lpstr>
      <vt:lpstr>Learning from community</vt:lpstr>
      <vt:lpstr>PowerPoint Presentation</vt:lpstr>
      <vt:lpstr>References</vt:lpstr>
    </vt:vector>
  </TitlesOfParts>
  <Company>University of Southern Queensland</Company>
  <LinksUpToDate>false</LinksUpToDate>
  <SharedDoc>false</SharedDoc>
  <HyperlinksChanged>false</HyperlinksChanged>
  <AppVersion>15.0034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janice.jones@usq.edu.au</dc:creator>
  <cp:lastModifiedBy>Janice Jones</cp:lastModifiedBy>
  <cp:revision>173</cp:revision>
  <cp:lastPrinted>2013-03-14T07:57:56Z</cp:lastPrinted>
  <dcterms:created xsi:type="dcterms:W3CDTF">2014-10-11T14:32:58Z</dcterms:created>
  <dcterms:modified xsi:type="dcterms:W3CDTF">2017-06-28T23:12:24Z</dcterms:modified>
</cp:coreProperties>
</file>