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36" r:id="rId2"/>
  </p:sldMasterIdLst>
  <p:notesMasterIdLst>
    <p:notesMasterId r:id="rId21"/>
  </p:notesMasterIdLst>
  <p:sldIdLst>
    <p:sldId id="262" r:id="rId3"/>
    <p:sldId id="263" r:id="rId4"/>
    <p:sldId id="266" r:id="rId5"/>
    <p:sldId id="269" r:id="rId6"/>
    <p:sldId id="270" r:id="rId7"/>
    <p:sldId id="271" r:id="rId8"/>
    <p:sldId id="272" r:id="rId9"/>
    <p:sldId id="273" r:id="rId10"/>
    <p:sldId id="276" r:id="rId11"/>
    <p:sldId id="275" r:id="rId12"/>
    <p:sldId id="285" r:id="rId13"/>
    <p:sldId id="287" r:id="rId14"/>
    <p:sldId id="288" r:id="rId15"/>
    <p:sldId id="277" r:id="rId16"/>
    <p:sldId id="290" r:id="rId17"/>
    <p:sldId id="284" r:id="rId18"/>
    <p:sldId id="289"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011" autoAdjust="0"/>
  </p:normalViewPr>
  <p:slideViewPr>
    <p:cSldViewPr snapToGrid="0">
      <p:cViewPr>
        <p:scale>
          <a:sx n="50" d="100"/>
          <a:sy n="50" d="100"/>
        </p:scale>
        <p:origin x="121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BC282F-FEEE-4A69-9752-6C81D515019E}" type="datetimeFigureOut">
              <a:rPr lang="en-AU" smtClean="0"/>
              <a:t>24/10/2024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21A87-6DCB-4BD9-9B91-77E612FC1B23}" type="slidenum">
              <a:rPr lang="en-AU" smtClean="0"/>
              <a:t>‹#›</a:t>
            </a:fld>
            <a:endParaRPr lang="en-AU"/>
          </a:p>
        </p:txBody>
      </p:sp>
    </p:spTree>
    <p:extLst>
      <p:ext uri="{BB962C8B-B14F-4D97-AF65-F5344CB8AC3E}">
        <p14:creationId xmlns:p14="http://schemas.microsoft.com/office/powerpoint/2010/main" val="338660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Ideally you want automated tools to do most of the seeking and fetching for you. </a:t>
            </a:r>
          </a:p>
          <a:p>
            <a:r>
              <a:rPr lang="en-AU" dirty="0"/>
              <a:t>EndNote has its Find Full Text function, and it’s a delight when it works effectively, sometimes retrieving about 70% of your articles</a:t>
            </a:r>
          </a:p>
          <a:p>
            <a:r>
              <a:rPr lang="en-AU" dirty="0"/>
              <a:t>However it depends on whether articles have embedded DOIs, and experiences can differ depending on whether you are on campus or not, and other issues around </a:t>
            </a:r>
            <a:r>
              <a:rPr lang="en-AU" dirty="0" err="1"/>
              <a:t>ezproxies</a:t>
            </a:r>
            <a:r>
              <a:rPr lang="en-AU" dirty="0"/>
              <a:t>.</a:t>
            </a:r>
          </a:p>
          <a:p>
            <a:r>
              <a:rPr lang="en-AU" dirty="0"/>
              <a:t>Speak to your librarian to get the Open URL and Authenticate URLs to put into Preferences &gt; Find Full Text (Settings &gt; FFT for Macs)</a:t>
            </a:r>
          </a:p>
          <a:p>
            <a:endParaRPr lang="en-AU" dirty="0"/>
          </a:p>
        </p:txBody>
      </p:sp>
      <p:sp>
        <p:nvSpPr>
          <p:cNvPr id="4" name="Slide Number Placeholder 3"/>
          <p:cNvSpPr>
            <a:spLocks noGrp="1"/>
          </p:cNvSpPr>
          <p:nvPr>
            <p:ph type="sldNum" sz="quarter" idx="5"/>
          </p:nvPr>
        </p:nvSpPr>
        <p:spPr/>
        <p:txBody>
          <a:bodyPr/>
          <a:lstStyle/>
          <a:p>
            <a:fld id="{2FF21A87-6DCB-4BD9-9B91-77E612FC1B23}" type="slidenum">
              <a:rPr lang="en-AU" smtClean="0"/>
              <a:t>5</a:t>
            </a:fld>
            <a:endParaRPr lang="en-AU"/>
          </a:p>
        </p:txBody>
      </p:sp>
    </p:spTree>
    <p:extLst>
      <p:ext uri="{BB962C8B-B14F-4D97-AF65-F5344CB8AC3E}">
        <p14:creationId xmlns:p14="http://schemas.microsoft.com/office/powerpoint/2010/main" val="2129011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BFFA7-F02A-482B-FFF1-C049AD71E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DD2EB-4EDC-D94A-B017-261501E1C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8CF49-7050-617F-C977-95D33512AAD7}"/>
              </a:ext>
            </a:extLst>
          </p:cNvPr>
          <p:cNvSpPr>
            <a:spLocks noGrp="1"/>
          </p:cNvSpPr>
          <p:nvPr>
            <p:ph type="body" idx="1"/>
          </p:nvPr>
        </p:nvSpPr>
        <p:spPr/>
        <p:txBody>
          <a:bodyPr/>
          <a:lstStyle/>
          <a:p>
            <a:endParaRPr lang="en-AU" dirty="0"/>
          </a:p>
          <a:p>
            <a:r>
              <a:rPr lang="en-AU" dirty="0"/>
              <a:t>This was highlighted when I added the extra Library string. I wrote the spreadsheet in February and re-visiting in October meant I had re-comprehend what I’d done so that I could make those changes.</a:t>
            </a:r>
          </a:p>
          <a:p>
            <a:endParaRPr lang="en-AU" dirty="0"/>
          </a:p>
          <a:p>
            <a:r>
              <a:rPr lang="en-AU" dirty="0"/>
              <a:t>Strongly recommend writing good comments</a:t>
            </a:r>
          </a:p>
          <a:p>
            <a:endParaRPr lang="en-AU" dirty="0"/>
          </a:p>
          <a:p>
            <a:r>
              <a:rPr lang="en-AU" dirty="0"/>
              <a:t>Mac issue prompted me to start thinking about using Google Sheets. I’m trying Google Gemini.</a:t>
            </a:r>
          </a:p>
          <a:p>
            <a:endParaRPr lang="en-AU" dirty="0"/>
          </a:p>
          <a:p>
            <a:r>
              <a:rPr lang="en-AU" dirty="0"/>
              <a:t>It is still a manual process to download the PDFs, it would be nice to have some sort of automatic download, but you have to think about the systems that want to prevent bots automatically downloading. Even Google gets suspicious after you’ve clicked on 500 Google links from the spreadsheet.</a:t>
            </a:r>
          </a:p>
          <a:p>
            <a:endParaRPr lang="en-AU" dirty="0"/>
          </a:p>
          <a:p>
            <a:endParaRPr lang="en-AU" dirty="0"/>
          </a:p>
        </p:txBody>
      </p:sp>
      <p:sp>
        <p:nvSpPr>
          <p:cNvPr id="4" name="Slide Number Placeholder 3">
            <a:extLst>
              <a:ext uri="{FF2B5EF4-FFF2-40B4-BE49-F238E27FC236}">
                <a16:creationId xmlns:a16="http://schemas.microsoft.com/office/drawing/2014/main" id="{F27691DC-7233-DDCB-7FCF-FAA9A0AC465F}"/>
              </a:ext>
            </a:extLst>
          </p:cNvPr>
          <p:cNvSpPr>
            <a:spLocks noGrp="1"/>
          </p:cNvSpPr>
          <p:nvPr>
            <p:ph type="sldNum" sz="quarter" idx="5"/>
          </p:nvPr>
        </p:nvSpPr>
        <p:spPr/>
        <p:txBody>
          <a:bodyPr/>
          <a:lstStyle/>
          <a:p>
            <a:fld id="{2FF21A87-6DCB-4BD9-9B91-77E612FC1B23}" type="slidenum">
              <a:rPr lang="en-AU" smtClean="0"/>
              <a:t>14</a:t>
            </a:fld>
            <a:endParaRPr lang="en-AU"/>
          </a:p>
        </p:txBody>
      </p:sp>
    </p:spTree>
    <p:extLst>
      <p:ext uri="{BB962C8B-B14F-4D97-AF65-F5344CB8AC3E}">
        <p14:creationId xmlns:p14="http://schemas.microsoft.com/office/powerpoint/2010/main" val="607661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FDB89-13CB-A865-232E-1EF36848CE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7B93B-9E9D-95A7-6F21-9E9159348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DC1D2-0F1F-700B-86AC-DDDDBFFB59B6}"/>
              </a:ext>
            </a:extLst>
          </p:cNvPr>
          <p:cNvSpPr>
            <a:spLocks noGrp="1"/>
          </p:cNvSpPr>
          <p:nvPr>
            <p:ph type="body" idx="1"/>
          </p:nvPr>
        </p:nvSpPr>
        <p:spPr/>
        <p:txBody>
          <a:bodyPr/>
          <a:lstStyle/>
          <a:p>
            <a:r>
              <a:rPr lang="en-AU" dirty="0"/>
              <a:t>And an observation more than an issue, I find the human-imitating tone of AI to be irritating. </a:t>
            </a:r>
          </a:p>
        </p:txBody>
      </p:sp>
      <p:sp>
        <p:nvSpPr>
          <p:cNvPr id="4" name="Slide Number Placeholder 3">
            <a:extLst>
              <a:ext uri="{FF2B5EF4-FFF2-40B4-BE49-F238E27FC236}">
                <a16:creationId xmlns:a16="http://schemas.microsoft.com/office/drawing/2014/main" id="{15233FCD-5257-C131-34FF-B0F908BD0466}"/>
              </a:ext>
            </a:extLst>
          </p:cNvPr>
          <p:cNvSpPr>
            <a:spLocks noGrp="1"/>
          </p:cNvSpPr>
          <p:nvPr>
            <p:ph type="sldNum" sz="quarter" idx="5"/>
          </p:nvPr>
        </p:nvSpPr>
        <p:spPr/>
        <p:txBody>
          <a:bodyPr/>
          <a:lstStyle/>
          <a:p>
            <a:fld id="{2FF21A87-6DCB-4BD9-9B91-77E612FC1B23}" type="slidenum">
              <a:rPr lang="en-AU" smtClean="0"/>
              <a:t>15</a:t>
            </a:fld>
            <a:endParaRPr lang="en-AU"/>
          </a:p>
        </p:txBody>
      </p:sp>
    </p:spTree>
    <p:extLst>
      <p:ext uri="{BB962C8B-B14F-4D97-AF65-F5344CB8AC3E}">
        <p14:creationId xmlns:p14="http://schemas.microsoft.com/office/powerpoint/2010/main" val="1214829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08E96-6306-79B6-A3FB-C7C8DA3240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39B46-E6F1-A0CA-75B5-DC300F3A0F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9DF538-4B8A-1B9B-C9D3-04A0C14D3493}"/>
              </a:ext>
            </a:extLst>
          </p:cNvPr>
          <p:cNvSpPr>
            <a:spLocks noGrp="1"/>
          </p:cNvSpPr>
          <p:nvPr>
            <p:ph type="body" idx="1"/>
          </p:nvPr>
        </p:nvSpPr>
        <p:spPr/>
        <p:txBody>
          <a:bodyPr/>
          <a:lstStyle/>
          <a:p>
            <a:r>
              <a:rPr lang="en-AU" dirty="0"/>
              <a:t>Using the tool for this review saved copying and pasting 223 titles up to 5 times each in various search engines.</a:t>
            </a:r>
          </a:p>
          <a:p>
            <a:endParaRPr lang="en-AU" dirty="0"/>
          </a:p>
          <a:p>
            <a:r>
              <a:rPr lang="en-AU" dirty="0"/>
              <a:t>I routinely use the tool when a researcher needs help finding bulk numbers.</a:t>
            </a:r>
          </a:p>
        </p:txBody>
      </p:sp>
      <p:sp>
        <p:nvSpPr>
          <p:cNvPr id="4" name="Slide Number Placeholder 3">
            <a:extLst>
              <a:ext uri="{FF2B5EF4-FFF2-40B4-BE49-F238E27FC236}">
                <a16:creationId xmlns:a16="http://schemas.microsoft.com/office/drawing/2014/main" id="{322658C1-4EA5-AD08-3295-0E620DA33D36}"/>
              </a:ext>
            </a:extLst>
          </p:cNvPr>
          <p:cNvSpPr>
            <a:spLocks noGrp="1"/>
          </p:cNvSpPr>
          <p:nvPr>
            <p:ph type="sldNum" sz="quarter" idx="5"/>
          </p:nvPr>
        </p:nvSpPr>
        <p:spPr/>
        <p:txBody>
          <a:bodyPr/>
          <a:lstStyle/>
          <a:p>
            <a:fld id="{2FF21A87-6DCB-4BD9-9B91-77E612FC1B23}" type="slidenum">
              <a:rPr lang="en-AU" smtClean="0"/>
              <a:t>16</a:t>
            </a:fld>
            <a:endParaRPr lang="en-AU"/>
          </a:p>
        </p:txBody>
      </p:sp>
    </p:spTree>
    <p:extLst>
      <p:ext uri="{BB962C8B-B14F-4D97-AF65-F5344CB8AC3E}">
        <p14:creationId xmlns:p14="http://schemas.microsoft.com/office/powerpoint/2010/main" val="1964838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03C44-028A-820F-634B-44359431B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5C463C-E39F-3911-9AA3-75B40A6607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E08BF-E7C4-1C93-B510-84534C1FDB6A}"/>
              </a:ext>
            </a:extLst>
          </p:cNvPr>
          <p:cNvSpPr>
            <a:spLocks noGrp="1"/>
          </p:cNvSpPr>
          <p:nvPr>
            <p:ph type="body" idx="1"/>
          </p:nvPr>
        </p:nvSpPr>
        <p:spPr/>
        <p:txBody>
          <a:bodyPr/>
          <a:lstStyle/>
          <a:p>
            <a:r>
              <a:rPr lang="en-AU" dirty="0"/>
              <a:t> If you could share with your colleagues who may be conducting reviews, or with your institution Librarians, I’d be grateful to hear of their experiences, and for any feedback to improve it.</a:t>
            </a:r>
          </a:p>
        </p:txBody>
      </p:sp>
      <p:sp>
        <p:nvSpPr>
          <p:cNvPr id="4" name="Slide Number Placeholder 3">
            <a:extLst>
              <a:ext uri="{FF2B5EF4-FFF2-40B4-BE49-F238E27FC236}">
                <a16:creationId xmlns:a16="http://schemas.microsoft.com/office/drawing/2014/main" id="{1AABF732-343B-61F7-C6B9-95720DE488FE}"/>
              </a:ext>
            </a:extLst>
          </p:cNvPr>
          <p:cNvSpPr>
            <a:spLocks noGrp="1"/>
          </p:cNvSpPr>
          <p:nvPr>
            <p:ph type="sldNum" sz="quarter" idx="5"/>
          </p:nvPr>
        </p:nvSpPr>
        <p:spPr/>
        <p:txBody>
          <a:bodyPr/>
          <a:lstStyle/>
          <a:p>
            <a:fld id="{2FF21A87-6DCB-4BD9-9B91-77E612FC1B23}" type="slidenum">
              <a:rPr lang="en-AU" smtClean="0"/>
              <a:t>17</a:t>
            </a:fld>
            <a:endParaRPr lang="en-AU"/>
          </a:p>
        </p:txBody>
      </p:sp>
    </p:spTree>
    <p:extLst>
      <p:ext uri="{BB962C8B-B14F-4D97-AF65-F5344CB8AC3E}">
        <p14:creationId xmlns:p14="http://schemas.microsoft.com/office/powerpoint/2010/main" val="2213472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7235C-DEB9-3583-C553-6FB003A42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5BCF2-E3C0-42AA-6506-E362170FE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8EA7EC-195B-4BFB-DDAC-6AA940601EA9}"/>
              </a:ext>
            </a:extLst>
          </p:cNvPr>
          <p:cNvSpPr>
            <a:spLocks noGrp="1"/>
          </p:cNvSpPr>
          <p:nvPr>
            <p:ph type="body" idx="1"/>
          </p:nvPr>
        </p:nvSpPr>
        <p:spPr/>
        <p:txBody>
          <a:bodyPr/>
          <a:lstStyle/>
          <a:p>
            <a:r>
              <a:rPr lang="en-AU" dirty="0"/>
              <a:t>Zotero has its own automatic function.</a:t>
            </a:r>
          </a:p>
          <a:p>
            <a:r>
              <a:rPr lang="en-AU" dirty="0"/>
              <a:t>Use the desktop version, select your references, right-click and choose Find Available PDFs</a:t>
            </a:r>
          </a:p>
          <a:p>
            <a:endParaRPr lang="en-AU" dirty="0"/>
          </a:p>
        </p:txBody>
      </p:sp>
      <p:sp>
        <p:nvSpPr>
          <p:cNvPr id="4" name="Slide Number Placeholder 3">
            <a:extLst>
              <a:ext uri="{FF2B5EF4-FFF2-40B4-BE49-F238E27FC236}">
                <a16:creationId xmlns:a16="http://schemas.microsoft.com/office/drawing/2014/main" id="{E8335446-CFE7-2608-AAB9-4D5E018EFA4E}"/>
              </a:ext>
            </a:extLst>
          </p:cNvPr>
          <p:cNvSpPr>
            <a:spLocks noGrp="1"/>
          </p:cNvSpPr>
          <p:nvPr>
            <p:ph type="sldNum" sz="quarter" idx="5"/>
          </p:nvPr>
        </p:nvSpPr>
        <p:spPr/>
        <p:txBody>
          <a:bodyPr/>
          <a:lstStyle/>
          <a:p>
            <a:fld id="{2FF21A87-6DCB-4BD9-9B91-77E612FC1B23}" type="slidenum">
              <a:rPr lang="en-AU" smtClean="0"/>
              <a:t>6</a:t>
            </a:fld>
            <a:endParaRPr lang="en-AU"/>
          </a:p>
        </p:txBody>
      </p:sp>
    </p:spTree>
    <p:extLst>
      <p:ext uri="{BB962C8B-B14F-4D97-AF65-F5344CB8AC3E}">
        <p14:creationId xmlns:p14="http://schemas.microsoft.com/office/powerpoint/2010/main" val="1184020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6E7B2-C1C3-DF86-40B1-3F2630F19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868A2-EC86-007B-0F77-5C2E51608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FACF06-9436-1DC5-B82A-1A19D58E28FD}"/>
              </a:ext>
            </a:extLst>
          </p:cNvPr>
          <p:cNvSpPr>
            <a:spLocks noGrp="1"/>
          </p:cNvSpPr>
          <p:nvPr>
            <p:ph type="body" idx="1"/>
          </p:nvPr>
        </p:nvSpPr>
        <p:spPr/>
        <p:txBody>
          <a:bodyPr/>
          <a:lstStyle/>
          <a:p>
            <a:r>
              <a:rPr lang="en-AU" dirty="0"/>
              <a:t>The additional tools in Zotero are what inspired me to create the spreadsheet.</a:t>
            </a:r>
          </a:p>
          <a:p>
            <a:r>
              <a:rPr lang="en-AU" dirty="0"/>
              <a:t>At the top right under a very subtle green arrow you’ll find the </a:t>
            </a:r>
            <a:r>
              <a:rPr lang="en-AU" dirty="0" err="1"/>
              <a:t>LookUp</a:t>
            </a:r>
            <a:r>
              <a:rPr lang="en-AU" dirty="0"/>
              <a:t> Engines.</a:t>
            </a:r>
          </a:p>
          <a:p>
            <a:r>
              <a:rPr lang="en-AU" dirty="0"/>
              <a:t>These include Library Lookup, </a:t>
            </a:r>
            <a:r>
              <a:rPr lang="en-AU" dirty="0" err="1"/>
              <a:t>CrossRef</a:t>
            </a:r>
            <a:r>
              <a:rPr lang="en-AU" dirty="0"/>
              <a:t> Lookup, and Google Scholar search.</a:t>
            </a:r>
          </a:p>
          <a:p>
            <a:endParaRPr lang="en-AU" dirty="0"/>
          </a:p>
          <a:p>
            <a:r>
              <a:rPr lang="en-AU" dirty="0"/>
              <a:t>You can choose or enter your </a:t>
            </a:r>
            <a:r>
              <a:rPr lang="en-AU" dirty="0" err="1"/>
              <a:t>OpenURL</a:t>
            </a:r>
            <a:r>
              <a:rPr lang="en-AU" dirty="0"/>
              <a:t> resolver for your Library in Edit&gt;Preferences</a:t>
            </a:r>
          </a:p>
          <a:p>
            <a:endParaRPr lang="en-AU" dirty="0"/>
          </a:p>
          <a:p>
            <a:r>
              <a:rPr lang="en-AU" dirty="0"/>
              <a:t>Clicking on any of the resolvers satisfyingly open a series of tabs searching by title</a:t>
            </a:r>
          </a:p>
          <a:p>
            <a:r>
              <a:rPr lang="en-AU" dirty="0"/>
              <a:t>Then you can click to download the PDF and attach to your reference in your Zotero library, or into your EndNote Library.</a:t>
            </a:r>
          </a:p>
          <a:p>
            <a:endParaRPr lang="en-AU" dirty="0"/>
          </a:p>
          <a:p>
            <a:r>
              <a:rPr lang="en-AU" dirty="0"/>
              <a:t>So it is still a manual process of saving the actual PDFs, but you don’t have to paste the title into different search engines</a:t>
            </a:r>
          </a:p>
          <a:p>
            <a:endParaRPr lang="en-AU" dirty="0"/>
          </a:p>
        </p:txBody>
      </p:sp>
      <p:sp>
        <p:nvSpPr>
          <p:cNvPr id="4" name="Slide Number Placeholder 3">
            <a:extLst>
              <a:ext uri="{FF2B5EF4-FFF2-40B4-BE49-F238E27FC236}">
                <a16:creationId xmlns:a16="http://schemas.microsoft.com/office/drawing/2014/main" id="{1AF8F538-D34D-9DD8-151B-17AC4C409C30}"/>
              </a:ext>
            </a:extLst>
          </p:cNvPr>
          <p:cNvSpPr>
            <a:spLocks noGrp="1"/>
          </p:cNvSpPr>
          <p:nvPr>
            <p:ph type="sldNum" sz="quarter" idx="5"/>
          </p:nvPr>
        </p:nvSpPr>
        <p:spPr/>
        <p:txBody>
          <a:bodyPr/>
          <a:lstStyle/>
          <a:p>
            <a:fld id="{2FF21A87-6DCB-4BD9-9B91-77E612FC1B23}" type="slidenum">
              <a:rPr lang="en-AU" smtClean="0"/>
              <a:t>7</a:t>
            </a:fld>
            <a:endParaRPr lang="en-AU"/>
          </a:p>
        </p:txBody>
      </p:sp>
    </p:spTree>
    <p:extLst>
      <p:ext uri="{BB962C8B-B14F-4D97-AF65-F5344CB8AC3E}">
        <p14:creationId xmlns:p14="http://schemas.microsoft.com/office/powerpoint/2010/main" val="292795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1AD31-5529-E71D-1F90-9B95F2BF8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F7D48D-D532-A34D-D559-95698B9DAA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9A48E-2822-C1F1-6369-33AFBFFB7392}"/>
              </a:ext>
            </a:extLst>
          </p:cNvPr>
          <p:cNvSpPr>
            <a:spLocks noGrp="1"/>
          </p:cNvSpPr>
          <p:nvPr>
            <p:ph type="body" idx="1"/>
          </p:nvPr>
        </p:nvSpPr>
        <p:spPr/>
        <p:txBody>
          <a:bodyPr/>
          <a:lstStyle/>
          <a:p>
            <a:r>
              <a:rPr lang="en-AU" dirty="0"/>
              <a:t>This screenshot shows the Instructions tab. The pre-filled prefixes are in the yellow box on the right.</a:t>
            </a:r>
          </a:p>
          <a:p>
            <a:r>
              <a:rPr lang="en-AU" dirty="0"/>
              <a:t>Steps 1 to 4 explain how to use EndNote and Zotero functions, then to export the CSV from Zotero</a:t>
            </a:r>
          </a:p>
          <a:p>
            <a:r>
              <a:rPr lang="en-AU" dirty="0"/>
              <a:t>Clicking the Import CSV activates the macro to import the file to the Imported tab (an in-between storage space)</a:t>
            </a:r>
          </a:p>
          <a:p>
            <a:r>
              <a:rPr lang="en-AU" dirty="0"/>
              <a:t>Clicking Generate Links activates the macro to concatenate the URLs in the yellow box with the </a:t>
            </a:r>
            <a:r>
              <a:rPr lang="en-AU" dirty="0" err="1"/>
              <a:t>doi</a:t>
            </a:r>
            <a:r>
              <a:rPr lang="en-AU" dirty="0"/>
              <a:t> and title for each record, and pastes them in the Links worksheet</a:t>
            </a:r>
          </a:p>
          <a:p>
            <a:endParaRPr lang="en-AU" dirty="0"/>
          </a:p>
          <a:p>
            <a:endParaRPr lang="en-AU" dirty="0"/>
          </a:p>
        </p:txBody>
      </p:sp>
      <p:sp>
        <p:nvSpPr>
          <p:cNvPr id="4" name="Slide Number Placeholder 3">
            <a:extLst>
              <a:ext uri="{FF2B5EF4-FFF2-40B4-BE49-F238E27FC236}">
                <a16:creationId xmlns:a16="http://schemas.microsoft.com/office/drawing/2014/main" id="{80357E70-ADC7-51A3-7BBB-3BE132A03471}"/>
              </a:ext>
            </a:extLst>
          </p:cNvPr>
          <p:cNvSpPr>
            <a:spLocks noGrp="1"/>
          </p:cNvSpPr>
          <p:nvPr>
            <p:ph type="sldNum" sz="quarter" idx="5"/>
          </p:nvPr>
        </p:nvSpPr>
        <p:spPr/>
        <p:txBody>
          <a:bodyPr/>
          <a:lstStyle/>
          <a:p>
            <a:fld id="{2FF21A87-6DCB-4BD9-9B91-77E612FC1B23}" type="slidenum">
              <a:rPr lang="en-AU" smtClean="0"/>
              <a:t>8</a:t>
            </a:fld>
            <a:endParaRPr lang="en-AU"/>
          </a:p>
        </p:txBody>
      </p:sp>
    </p:spTree>
    <p:extLst>
      <p:ext uri="{BB962C8B-B14F-4D97-AF65-F5344CB8AC3E}">
        <p14:creationId xmlns:p14="http://schemas.microsoft.com/office/powerpoint/2010/main" val="153434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83802-EDCB-EA7C-1004-0D3427BC1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7D65E-134A-06E5-8DAD-72977D795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D66A65-6E1F-8165-FDD0-F8004B6972CB}"/>
              </a:ext>
            </a:extLst>
          </p:cNvPr>
          <p:cNvSpPr>
            <a:spLocks noGrp="1"/>
          </p:cNvSpPr>
          <p:nvPr>
            <p:ph type="body" idx="1"/>
          </p:nvPr>
        </p:nvSpPr>
        <p:spPr/>
        <p:txBody>
          <a:bodyPr/>
          <a:lstStyle/>
          <a:p>
            <a:r>
              <a:rPr lang="en-AU" dirty="0"/>
              <a:t>This is the resulting Links tab giving each reference’s details, and supplying clickable links for doi.org, Google Scholar, Internet Scholar Archive, ResearchGate, and an optional Library link.</a:t>
            </a:r>
          </a:p>
          <a:p>
            <a:endParaRPr lang="en-AU" dirty="0"/>
          </a:p>
          <a:p>
            <a:r>
              <a:rPr lang="en-AU" dirty="0"/>
              <a:t>The user still has to click the links to open up the search engines, but is saved the pasting of multiple titles into multiple search engines.</a:t>
            </a:r>
          </a:p>
          <a:p>
            <a:r>
              <a:rPr lang="en-AU" dirty="0"/>
              <a:t>Linking GS to your institutional library can help, and using your own Library search string can either find the article in your collection, or enable the easier requesting of an inter-library loan (in Primo by expanding beyond your own collection)</a:t>
            </a:r>
          </a:p>
          <a:p>
            <a:endParaRPr lang="en-AU" dirty="0"/>
          </a:p>
        </p:txBody>
      </p:sp>
      <p:sp>
        <p:nvSpPr>
          <p:cNvPr id="4" name="Slide Number Placeholder 3">
            <a:extLst>
              <a:ext uri="{FF2B5EF4-FFF2-40B4-BE49-F238E27FC236}">
                <a16:creationId xmlns:a16="http://schemas.microsoft.com/office/drawing/2014/main" id="{D6020417-4716-2814-5FA2-11798868A466}"/>
              </a:ext>
            </a:extLst>
          </p:cNvPr>
          <p:cNvSpPr>
            <a:spLocks noGrp="1"/>
          </p:cNvSpPr>
          <p:nvPr>
            <p:ph type="sldNum" sz="quarter" idx="5"/>
          </p:nvPr>
        </p:nvSpPr>
        <p:spPr/>
        <p:txBody>
          <a:bodyPr/>
          <a:lstStyle/>
          <a:p>
            <a:fld id="{2FF21A87-6DCB-4BD9-9B91-77E612FC1B23}" type="slidenum">
              <a:rPr lang="en-AU" smtClean="0"/>
              <a:t>9</a:t>
            </a:fld>
            <a:endParaRPr lang="en-AU"/>
          </a:p>
        </p:txBody>
      </p:sp>
    </p:spTree>
    <p:extLst>
      <p:ext uri="{BB962C8B-B14F-4D97-AF65-F5344CB8AC3E}">
        <p14:creationId xmlns:p14="http://schemas.microsoft.com/office/powerpoint/2010/main" val="2230257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926B0-56E6-52FE-78AE-21AFEBF58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428EC0-FB5C-37DA-3D65-8D830AC56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B06D8-EFD2-5A2D-5BDA-301FD42F75F8}"/>
              </a:ext>
            </a:extLst>
          </p:cNvPr>
          <p:cNvSpPr>
            <a:spLocks noGrp="1"/>
          </p:cNvSpPr>
          <p:nvPr>
            <p:ph type="body" idx="1"/>
          </p:nvPr>
        </p:nvSpPr>
        <p:spPr/>
        <p:txBody>
          <a:bodyPr/>
          <a:lstStyle/>
          <a:p>
            <a:pPr marL="637200" lvl="1" indent="-457200"/>
            <a:r>
              <a:rPr lang="en-AU" sz="3200" b="0" dirty="0"/>
              <a:t>There is macro code from Microsoft Copilot behind 2 buttons and some VBA code that applies to the Links sheet</a:t>
            </a:r>
          </a:p>
          <a:p>
            <a:pPr marL="637200" lvl="1" indent="-457200"/>
            <a:r>
              <a:rPr lang="en-AU" sz="3200" b="0" dirty="0"/>
              <a:t>This was in Feb 24 when it was re-branding at the time from Bing Chat.</a:t>
            </a:r>
          </a:p>
          <a:p>
            <a:pPr marL="637200" lvl="1" indent="-457200"/>
            <a:endParaRPr lang="en-AU" sz="3200" b="0" dirty="0"/>
          </a:p>
          <a:p>
            <a:pPr marL="637200" lvl="1" indent="-457200"/>
            <a:r>
              <a:rPr lang="en-AU" sz="3200" b="0" dirty="0"/>
              <a:t>Unfortunately I don’t have a record of the prompt I used. Between the switch of Bing Chat to Microsoft Copilot there seems to be a time where your query history isn’t saved.</a:t>
            </a:r>
          </a:p>
          <a:p>
            <a:pPr marL="637200" lvl="1" indent="-457200"/>
            <a:r>
              <a:rPr lang="en-AU" sz="3200" b="0" dirty="0"/>
              <a:t>There seems to be some ability to save now, depending on whether it is a personal or a corporate Microsoft account. I recommend copying and pasting if you want to keep particularly useful prompts/code.</a:t>
            </a:r>
          </a:p>
          <a:p>
            <a:pPr marL="637200" lvl="1" indent="-457200"/>
            <a:endParaRPr lang="en-AU" sz="3200" b="0" dirty="0"/>
          </a:p>
          <a:p>
            <a:pPr marL="637200" lvl="1" indent="-457200"/>
            <a:r>
              <a:rPr lang="en-AU" sz="3200" b="0" dirty="0"/>
              <a:t>Here’s the code for the first button which imports the CSV file to a new worksheet called Imported</a:t>
            </a:r>
          </a:p>
          <a:p>
            <a:pPr marL="637200" lvl="1" indent="-457200"/>
            <a:endParaRPr lang="en-AU" sz="3200" b="0" dirty="0"/>
          </a:p>
          <a:p>
            <a:pPr marL="637200" lvl="1" indent="-457200"/>
            <a:endParaRPr lang="en-AU" sz="3200" b="0" dirty="0"/>
          </a:p>
          <a:p>
            <a:endParaRPr lang="en-AU" dirty="0"/>
          </a:p>
        </p:txBody>
      </p:sp>
      <p:sp>
        <p:nvSpPr>
          <p:cNvPr id="4" name="Slide Number Placeholder 3">
            <a:extLst>
              <a:ext uri="{FF2B5EF4-FFF2-40B4-BE49-F238E27FC236}">
                <a16:creationId xmlns:a16="http://schemas.microsoft.com/office/drawing/2014/main" id="{915DF07D-B50E-97E6-7BB2-2485CF662912}"/>
              </a:ext>
            </a:extLst>
          </p:cNvPr>
          <p:cNvSpPr>
            <a:spLocks noGrp="1"/>
          </p:cNvSpPr>
          <p:nvPr>
            <p:ph type="sldNum" sz="quarter" idx="5"/>
          </p:nvPr>
        </p:nvSpPr>
        <p:spPr/>
        <p:txBody>
          <a:bodyPr/>
          <a:lstStyle/>
          <a:p>
            <a:fld id="{2FF21A87-6DCB-4BD9-9B91-77E612FC1B23}" type="slidenum">
              <a:rPr lang="en-AU" smtClean="0"/>
              <a:t>10</a:t>
            </a:fld>
            <a:endParaRPr lang="en-AU"/>
          </a:p>
        </p:txBody>
      </p:sp>
    </p:spTree>
    <p:extLst>
      <p:ext uri="{BB962C8B-B14F-4D97-AF65-F5344CB8AC3E}">
        <p14:creationId xmlns:p14="http://schemas.microsoft.com/office/powerpoint/2010/main" val="4066127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F0925-C418-2936-FFD8-8B088EE237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B09BC-BABA-42FF-406C-D03D66B521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CC8BE-1E85-56D0-C0C5-BFB14DF56EBA}"/>
              </a:ext>
            </a:extLst>
          </p:cNvPr>
          <p:cNvSpPr>
            <a:spLocks noGrp="1"/>
          </p:cNvSpPr>
          <p:nvPr>
            <p:ph type="body" idx="1"/>
          </p:nvPr>
        </p:nvSpPr>
        <p:spPr/>
        <p:txBody>
          <a:bodyPr/>
          <a:lstStyle/>
          <a:p>
            <a:pPr marL="637200" lvl="1" indent="-457200"/>
            <a:r>
              <a:rPr lang="en-AU" sz="3200" b="0" dirty="0"/>
              <a:t>I did take a screenshot for prompt response for the second button.</a:t>
            </a:r>
          </a:p>
          <a:p>
            <a:pPr marL="637200" lvl="1" indent="-457200"/>
            <a:r>
              <a:rPr lang="en-AU" sz="3200" b="0" dirty="0"/>
              <a:t>The macro code for the second button </a:t>
            </a:r>
          </a:p>
          <a:p>
            <a:pPr marL="637200" lvl="1" indent="-457200"/>
            <a:r>
              <a:rPr lang="en-AU" sz="3200" b="0" dirty="0"/>
              <a:t>In CoPilot’s response here you can see my detailed prompt telling it what I wanted.</a:t>
            </a:r>
          </a:p>
          <a:p>
            <a:pPr marL="637200" lvl="1" indent="-457200"/>
            <a:endParaRPr lang="en-AU" sz="3200" b="0" dirty="0"/>
          </a:p>
          <a:p>
            <a:pPr marL="637200" lvl="1" indent="-457200"/>
            <a:r>
              <a:rPr lang="en-AU" sz="3200" b="0" dirty="0"/>
              <a:t>You essentially need to clearly describe the steps you want it to do, a type of pseudocode</a:t>
            </a:r>
          </a:p>
          <a:p>
            <a:pPr marL="637200" lvl="1" indent="-457200"/>
            <a:endParaRPr lang="en-AU" sz="3200" b="0" dirty="0"/>
          </a:p>
          <a:p>
            <a:endParaRPr lang="en-AU" dirty="0"/>
          </a:p>
        </p:txBody>
      </p:sp>
      <p:sp>
        <p:nvSpPr>
          <p:cNvPr id="4" name="Slide Number Placeholder 3">
            <a:extLst>
              <a:ext uri="{FF2B5EF4-FFF2-40B4-BE49-F238E27FC236}">
                <a16:creationId xmlns:a16="http://schemas.microsoft.com/office/drawing/2014/main" id="{835CE37F-3375-2BBC-2D60-554AF35FDE6E}"/>
              </a:ext>
            </a:extLst>
          </p:cNvPr>
          <p:cNvSpPr>
            <a:spLocks noGrp="1"/>
          </p:cNvSpPr>
          <p:nvPr>
            <p:ph type="sldNum" sz="quarter" idx="5"/>
          </p:nvPr>
        </p:nvSpPr>
        <p:spPr/>
        <p:txBody>
          <a:bodyPr/>
          <a:lstStyle/>
          <a:p>
            <a:fld id="{2FF21A87-6DCB-4BD9-9B91-77E612FC1B23}" type="slidenum">
              <a:rPr lang="en-AU" smtClean="0"/>
              <a:t>11</a:t>
            </a:fld>
            <a:endParaRPr lang="en-AU"/>
          </a:p>
        </p:txBody>
      </p:sp>
    </p:spTree>
    <p:extLst>
      <p:ext uri="{BB962C8B-B14F-4D97-AF65-F5344CB8AC3E}">
        <p14:creationId xmlns:p14="http://schemas.microsoft.com/office/powerpoint/2010/main" val="989326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EAC80-039C-9815-52A2-4506C8813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3B97B3-A2A5-24E9-343D-757811FAA8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1FBB0F-7817-FB4B-F6F8-B3397F6DB954}"/>
              </a:ext>
            </a:extLst>
          </p:cNvPr>
          <p:cNvSpPr>
            <a:spLocks noGrp="1"/>
          </p:cNvSpPr>
          <p:nvPr>
            <p:ph type="body" idx="1"/>
          </p:nvPr>
        </p:nvSpPr>
        <p:spPr/>
        <p:txBody>
          <a:bodyPr/>
          <a:lstStyle/>
          <a:p>
            <a:pPr marL="637200" lvl="1" indent="-457200"/>
            <a:r>
              <a:rPr lang="en-AU" sz="3200" b="0" dirty="0"/>
              <a:t>Because I was creating the macro in steps, the main changes I need to make was renaming or removing variable declarations as CoPilot didn’t know I had already defined some Workbooks.</a:t>
            </a:r>
          </a:p>
          <a:p>
            <a:endParaRPr lang="en-AU" dirty="0"/>
          </a:p>
        </p:txBody>
      </p:sp>
      <p:sp>
        <p:nvSpPr>
          <p:cNvPr id="4" name="Slide Number Placeholder 3">
            <a:extLst>
              <a:ext uri="{FF2B5EF4-FFF2-40B4-BE49-F238E27FC236}">
                <a16:creationId xmlns:a16="http://schemas.microsoft.com/office/drawing/2014/main" id="{9584C75B-E2C6-1377-B0BB-550F3E4356BC}"/>
              </a:ext>
            </a:extLst>
          </p:cNvPr>
          <p:cNvSpPr>
            <a:spLocks noGrp="1"/>
          </p:cNvSpPr>
          <p:nvPr>
            <p:ph type="sldNum" sz="quarter" idx="5"/>
          </p:nvPr>
        </p:nvSpPr>
        <p:spPr/>
        <p:txBody>
          <a:bodyPr/>
          <a:lstStyle/>
          <a:p>
            <a:fld id="{2FF21A87-6DCB-4BD9-9B91-77E612FC1B23}" type="slidenum">
              <a:rPr lang="en-AU" smtClean="0"/>
              <a:t>12</a:t>
            </a:fld>
            <a:endParaRPr lang="en-AU"/>
          </a:p>
        </p:txBody>
      </p:sp>
    </p:spTree>
    <p:extLst>
      <p:ext uri="{BB962C8B-B14F-4D97-AF65-F5344CB8AC3E}">
        <p14:creationId xmlns:p14="http://schemas.microsoft.com/office/powerpoint/2010/main" val="1428068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42C8D-FC46-6A46-4F58-F7F0C0C92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91DC4-631A-6919-DDD9-70918D7E7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67AFAD-BD10-56AA-DB6D-A6577DB61AEF}"/>
              </a:ext>
            </a:extLst>
          </p:cNvPr>
          <p:cNvSpPr>
            <a:spLocks noGrp="1"/>
          </p:cNvSpPr>
          <p:nvPr>
            <p:ph type="body" idx="1"/>
          </p:nvPr>
        </p:nvSpPr>
        <p:spPr/>
        <p:txBody>
          <a:bodyPr/>
          <a:lstStyle/>
          <a:p>
            <a:pPr marL="637200" lvl="1" indent="-457200"/>
            <a:r>
              <a:rPr lang="en-AU" sz="3200" b="0" dirty="0"/>
              <a:t>After I released the spreadsheet, I later made some updates. Currently up to version 7.</a:t>
            </a:r>
          </a:p>
          <a:p>
            <a:pPr marL="637200" lvl="1" indent="-457200"/>
            <a:r>
              <a:rPr lang="en-AU" sz="3200" b="0" dirty="0"/>
              <a:t>This one is VBA code that applies to the Links worksheet to automatically highlight the active row, so that a user can see where they are up to.</a:t>
            </a:r>
          </a:p>
          <a:p>
            <a:pPr marL="637200" lvl="1" indent="-457200"/>
            <a:r>
              <a:rPr lang="en-AU" sz="3200" b="0" dirty="0"/>
              <a:t>And last week I added the Library search string column, which brings me to my list of Issues/Challenges</a:t>
            </a:r>
          </a:p>
          <a:p>
            <a:endParaRPr lang="en-AU" dirty="0"/>
          </a:p>
        </p:txBody>
      </p:sp>
      <p:sp>
        <p:nvSpPr>
          <p:cNvPr id="4" name="Slide Number Placeholder 3">
            <a:extLst>
              <a:ext uri="{FF2B5EF4-FFF2-40B4-BE49-F238E27FC236}">
                <a16:creationId xmlns:a16="http://schemas.microsoft.com/office/drawing/2014/main" id="{6E7A3AB0-F949-2684-DF66-B5A7E2265EE5}"/>
              </a:ext>
            </a:extLst>
          </p:cNvPr>
          <p:cNvSpPr>
            <a:spLocks noGrp="1"/>
          </p:cNvSpPr>
          <p:nvPr>
            <p:ph type="sldNum" sz="quarter" idx="5"/>
          </p:nvPr>
        </p:nvSpPr>
        <p:spPr/>
        <p:txBody>
          <a:bodyPr/>
          <a:lstStyle/>
          <a:p>
            <a:fld id="{2FF21A87-6DCB-4BD9-9B91-77E612FC1B23}" type="slidenum">
              <a:rPr lang="en-AU" smtClean="0"/>
              <a:t>13</a:t>
            </a:fld>
            <a:endParaRPr lang="en-AU"/>
          </a:p>
        </p:txBody>
      </p:sp>
    </p:spTree>
    <p:extLst>
      <p:ext uri="{BB962C8B-B14F-4D97-AF65-F5344CB8AC3E}">
        <p14:creationId xmlns:p14="http://schemas.microsoft.com/office/powerpoint/2010/main" val="3209088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174C5D-862E-E037-63A4-04DD7E99A07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4">
            <a:extLst>
              <a:ext uri="{FF2B5EF4-FFF2-40B4-BE49-F238E27FC236}">
                <a16:creationId xmlns:a16="http://schemas.microsoft.com/office/drawing/2014/main" id="{291E35E4-6FF1-3AB7-7CE6-043B615B673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988" y="392059"/>
            <a:ext cx="2340000" cy="910000"/>
          </a:xfrm>
          <a:prstGeom prst="rect">
            <a:avLst/>
          </a:prstGeom>
        </p:spPr>
      </p:pic>
      <p:sp>
        <p:nvSpPr>
          <p:cNvPr id="11" name="Title 15">
            <a:extLst>
              <a:ext uri="{FF2B5EF4-FFF2-40B4-BE49-F238E27FC236}">
                <a16:creationId xmlns:a16="http://schemas.microsoft.com/office/drawing/2014/main" id="{037FD0EC-1B94-7104-BB7C-B2F925099F03}"/>
              </a:ext>
            </a:extLst>
          </p:cNvPr>
          <p:cNvSpPr>
            <a:spLocks noGrp="1"/>
          </p:cNvSpPr>
          <p:nvPr>
            <p:ph type="title"/>
          </p:nvPr>
        </p:nvSpPr>
        <p:spPr>
          <a:xfrm>
            <a:off x="2136000" y="2065752"/>
            <a:ext cx="7920000" cy="1440000"/>
          </a:xfrm>
        </p:spPr>
        <p:txBody>
          <a:bodyPr anchor="b" anchorCtr="0"/>
          <a:lstStyle>
            <a:lvl1pPr algn="ctr">
              <a:defRPr sz="6400">
                <a:solidFill>
                  <a:schemeClr val="tx2"/>
                </a:solidFill>
              </a:defRPr>
            </a:lvl1pPr>
          </a:lstStyle>
          <a:p>
            <a:r>
              <a:rPr lang="en-GB"/>
              <a:t>Click to edit Master title style</a:t>
            </a:r>
            <a:endParaRPr lang="en-AU" dirty="0"/>
          </a:p>
        </p:txBody>
      </p:sp>
      <p:sp>
        <p:nvSpPr>
          <p:cNvPr id="12" name="Subtitle 2">
            <a:extLst>
              <a:ext uri="{FF2B5EF4-FFF2-40B4-BE49-F238E27FC236}">
                <a16:creationId xmlns:a16="http://schemas.microsoft.com/office/drawing/2014/main" id="{BFA863C7-10CC-F05E-13DA-AD2F57E9D2E9}"/>
              </a:ext>
            </a:extLst>
          </p:cNvPr>
          <p:cNvSpPr>
            <a:spLocks noGrp="1"/>
          </p:cNvSpPr>
          <p:nvPr>
            <p:ph type="subTitle" idx="1" hasCustomPrompt="1"/>
          </p:nvPr>
        </p:nvSpPr>
        <p:spPr>
          <a:xfrm>
            <a:off x="2136001" y="3742267"/>
            <a:ext cx="7919999" cy="1440000"/>
          </a:xfrm>
        </p:spPr>
        <p:txBody>
          <a:bodyPr/>
          <a:lstStyle>
            <a:lvl1pPr marL="0" indent="0" algn="ctr">
              <a:buNone/>
              <a:defRPr sz="2600" b="0">
                <a:solidFill>
                  <a:schemeClr val="tx2"/>
                </a:solidFill>
              </a:defRPr>
            </a:lvl1pPr>
            <a:lvl2pPr marL="0" indent="0" algn="ctr">
              <a:buNone/>
              <a:defRPr sz="2600" b="0">
                <a:solidFill>
                  <a:schemeClr val="tx2"/>
                </a:solidFill>
              </a:defRPr>
            </a:lvl2pPr>
            <a:lvl3pPr marL="0" indent="0" algn="ctr">
              <a:buNone/>
              <a:defRPr sz="2600" b="0">
                <a:solidFill>
                  <a:schemeClr val="tx2"/>
                </a:solidFill>
              </a:defRPr>
            </a:lvl3pPr>
            <a:lvl4pPr marL="0" indent="0" algn="ctr">
              <a:buNone/>
              <a:defRPr sz="2600" b="0">
                <a:solidFill>
                  <a:schemeClr val="tx2"/>
                </a:solidFill>
              </a:defRPr>
            </a:lvl4pPr>
            <a:lvl5pPr marL="0" indent="0" algn="ctr">
              <a:buNone/>
              <a:defRPr sz="2600" b="0">
                <a:solidFill>
                  <a:schemeClr val="tx2"/>
                </a:solidFill>
              </a:defRPr>
            </a:lvl5pPr>
            <a:lvl6pPr marL="0" indent="0" algn="ctr">
              <a:buNone/>
              <a:defRPr sz="2600" b="0">
                <a:solidFill>
                  <a:schemeClr val="tx2"/>
                </a:solidFill>
              </a:defRPr>
            </a:lvl6pPr>
            <a:lvl7pPr marL="0" indent="0" algn="ctr">
              <a:buNone/>
              <a:defRPr sz="2600" b="0">
                <a:solidFill>
                  <a:schemeClr val="tx2"/>
                </a:solidFill>
              </a:defRPr>
            </a:lvl7pPr>
            <a:lvl8pPr marL="0" indent="0" algn="ctr">
              <a:buNone/>
              <a:defRPr sz="2600" b="0">
                <a:solidFill>
                  <a:schemeClr val="tx2"/>
                </a:solidFill>
              </a:defRPr>
            </a:lvl8pPr>
            <a:lvl9pPr marL="0" indent="0" algn="ctr">
              <a:buNone/>
              <a:defRPr sz="2600" b="0">
                <a:solidFill>
                  <a:schemeClr val="tx2"/>
                </a:solidFill>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48385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grey editab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639B78-E33D-7AD2-B595-7988AB6D3811}"/>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1">
            <a:extLst>
              <a:ext uri="{FF2B5EF4-FFF2-40B4-BE49-F238E27FC236}">
                <a16:creationId xmlns:a16="http://schemas.microsoft.com/office/drawing/2014/main" id="{B118AE59-4C49-8E7A-AD9C-4C0CC1433FBD}"/>
              </a:ext>
            </a:extLst>
          </p:cNvPr>
          <p:cNvSpPr>
            <a:spLocks noGrp="1"/>
          </p:cNvSpPr>
          <p:nvPr>
            <p:ph type="title"/>
          </p:nvPr>
        </p:nvSpPr>
        <p:spPr>
          <a:xfrm>
            <a:off x="3261453" y="2103863"/>
            <a:ext cx="5688012" cy="720000"/>
          </a:xfrm>
        </p:spPr>
        <p:txBody>
          <a:bodyPr anchor="b" anchorCtr="0"/>
          <a:lstStyle>
            <a:lvl1pPr algn="ctr">
              <a:defRPr sz="1800" b="1">
                <a:solidFill>
                  <a:schemeClr val="tx2"/>
                </a:solidFill>
              </a:defRPr>
            </a:lvl1pPr>
          </a:lstStyle>
          <a:p>
            <a:r>
              <a:rPr lang="en-GB"/>
              <a:t>Click to edit Master title style</a:t>
            </a:r>
            <a:endParaRPr lang="en-US" dirty="0"/>
          </a:p>
        </p:txBody>
      </p:sp>
      <p:sp>
        <p:nvSpPr>
          <p:cNvPr id="5" name="Text Placeholder 4">
            <a:extLst>
              <a:ext uri="{FF2B5EF4-FFF2-40B4-BE49-F238E27FC236}">
                <a16:creationId xmlns:a16="http://schemas.microsoft.com/office/drawing/2014/main" id="{B4B72EB2-1964-1547-AC70-ACFB30361820}"/>
              </a:ext>
            </a:extLst>
          </p:cNvPr>
          <p:cNvSpPr>
            <a:spLocks noGrp="1"/>
          </p:cNvSpPr>
          <p:nvPr>
            <p:ph type="body" sz="quarter" idx="10"/>
          </p:nvPr>
        </p:nvSpPr>
        <p:spPr>
          <a:xfrm>
            <a:off x="3261452" y="3155575"/>
            <a:ext cx="5688011" cy="1440000"/>
          </a:xfrm>
        </p:spPr>
        <p:txBody>
          <a:bodyPr/>
          <a:lstStyle>
            <a:lvl1pPr marL="0" indent="0" algn="ctr">
              <a:buFont typeface="Arial" panose="020B0604020202020204" pitchFamily="34" charset="0"/>
              <a:buNone/>
              <a:defRPr>
                <a:solidFill>
                  <a:schemeClr val="tx2"/>
                </a:solidFill>
              </a:defRPr>
            </a:lvl1pPr>
            <a:lvl2pPr marL="0" indent="0" algn="ctr">
              <a:buNone/>
              <a:defRPr>
                <a:solidFill>
                  <a:schemeClr val="tx2"/>
                </a:solidFill>
              </a:defRPr>
            </a:lvl2pPr>
            <a:lvl3pPr marL="0" indent="0" algn="ctr">
              <a:buNone/>
              <a:defRPr>
                <a:solidFill>
                  <a:schemeClr val="tx2"/>
                </a:solidFill>
              </a:defRPr>
            </a:lvl3pPr>
            <a:lvl4pPr marL="0" indent="0" algn="ctr">
              <a:buFont typeface="Arial" panose="020B0604020202020204" pitchFamily="34" charset="0"/>
              <a:buNone/>
              <a:defRPr>
                <a:solidFill>
                  <a:schemeClr val="tx2"/>
                </a:solidFill>
              </a:defRPr>
            </a:lvl4pPr>
            <a:lvl5pPr marL="0" indent="0" algn="ctr">
              <a:buFont typeface="Arial" panose="020B0604020202020204" pitchFamily="34" charset="0"/>
              <a:buNone/>
              <a:defRPr>
                <a:solidFill>
                  <a:schemeClr val="tx2"/>
                </a:solidFill>
              </a:defRPr>
            </a:lvl5pPr>
            <a:lvl6pPr marL="0" indent="0" algn="ctr">
              <a:buFont typeface="Arial" panose="020B0604020202020204" pitchFamily="34" charset="0"/>
              <a:buNone/>
              <a:defRPr>
                <a:solidFill>
                  <a:schemeClr val="tx2"/>
                </a:solidFill>
              </a:defRPr>
            </a:lvl6pPr>
            <a:lvl7pPr marL="0" indent="0" algn="ctr">
              <a:buFont typeface="Arial" panose="020B0604020202020204" pitchFamily="34" charset="0"/>
              <a:buNone/>
              <a:defRPr>
                <a:solidFill>
                  <a:schemeClr val="tx2"/>
                </a:solidFill>
              </a:defRPr>
            </a:lvl7pPr>
            <a:lvl8pPr marL="0" indent="0" algn="ctr">
              <a:buFont typeface="Arial" panose="020B0604020202020204" pitchFamily="34" charset="0"/>
              <a:buNone/>
              <a:defRPr>
                <a:solidFill>
                  <a:schemeClr val="tx2"/>
                </a:solidFill>
              </a:defRPr>
            </a:lvl8pPr>
            <a:lvl9pPr marL="0" indent="0" algn="ctr">
              <a:buFont typeface="Arial" panose="020B0604020202020204" pitchFamily="34" charset="0"/>
              <a:buNone/>
              <a:defRPr>
                <a:solidFill>
                  <a:schemeClr val="tx2"/>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pic>
        <p:nvPicPr>
          <p:cNvPr id="7" name="Picture 6">
            <a:extLst>
              <a:ext uri="{FF2B5EF4-FFF2-40B4-BE49-F238E27FC236}">
                <a16:creationId xmlns:a16="http://schemas.microsoft.com/office/drawing/2014/main" id="{ADA7DDDC-5B3C-8F49-9F1F-F397A4D93D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2"/>
          </a:xfrm>
          <a:prstGeom prst="rect">
            <a:avLst/>
          </a:prstGeom>
        </p:spPr>
      </p:pic>
    </p:spTree>
    <p:extLst>
      <p:ext uri="{BB962C8B-B14F-4D97-AF65-F5344CB8AC3E}">
        <p14:creationId xmlns:p14="http://schemas.microsoft.com/office/powerpoint/2010/main" val="63567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blue pre-populat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AF1CB0-8477-F858-354C-2E86FE8F977D}"/>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1CD365B-4DAD-A117-F42C-FDD188D357B5}"/>
              </a:ext>
            </a:extLst>
          </p:cNvPr>
          <p:cNvSpPr txBox="1"/>
          <p:nvPr userDrawn="1"/>
        </p:nvSpPr>
        <p:spPr>
          <a:xfrm>
            <a:off x="3261451" y="3665541"/>
            <a:ext cx="5688011" cy="1107996"/>
          </a:xfrm>
          <a:prstGeom prst="rect">
            <a:avLst/>
          </a:prstGeom>
          <a:noFill/>
        </p:spPr>
        <p:txBody>
          <a:bodyPr wrap="square" lIns="0" tIns="0" rIns="0" bIns="0">
            <a:spAutoFit/>
          </a:bodyPr>
          <a:lstStyle/>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sz="2000" kern="1200" dirty="0" err="1">
                <a:solidFill>
                  <a:schemeClr val="bg2"/>
                </a:solidFill>
                <a:latin typeface="+mn-lt"/>
                <a:ea typeface="+mn-ea"/>
                <a:cs typeface="+mn-cs"/>
              </a:rPr>
              <a:t>UniSQ</a:t>
            </a:r>
            <a:r>
              <a:rPr lang="en-US" sz="2000" kern="1200" dirty="0">
                <a:solidFill>
                  <a:schemeClr val="bg2"/>
                </a:solidFill>
                <a:latin typeface="+mn-lt"/>
                <a:ea typeface="+mn-ea"/>
                <a:cs typeface="+mn-cs"/>
              </a:rPr>
              <a:t> acknowledges the First Nations of southern Queensland and their ongoing connection to Country, lands, and waterways. We pay deep respect to Elders past and present.</a:t>
            </a:r>
          </a:p>
        </p:txBody>
      </p:sp>
      <p:sp>
        <p:nvSpPr>
          <p:cNvPr id="10" name="TextBox 9">
            <a:extLst>
              <a:ext uri="{FF2B5EF4-FFF2-40B4-BE49-F238E27FC236}">
                <a16:creationId xmlns:a16="http://schemas.microsoft.com/office/drawing/2014/main" id="{2E5FFF74-05EC-DE21-2103-A57C785F26BC}"/>
              </a:ext>
            </a:extLst>
          </p:cNvPr>
          <p:cNvSpPr txBox="1"/>
          <p:nvPr userDrawn="1"/>
        </p:nvSpPr>
        <p:spPr>
          <a:xfrm>
            <a:off x="3261451" y="2044005"/>
            <a:ext cx="5688011" cy="1384995"/>
          </a:xfrm>
          <a:prstGeom prst="rect">
            <a:avLst/>
          </a:prstGeom>
          <a:noFill/>
        </p:spPr>
        <p:txBody>
          <a:bodyPr wrap="square" lIns="0" tIns="0" rIns="0" bIns="0">
            <a:spAutoFit/>
          </a:bodyPr>
          <a:lstStyle/>
          <a:p>
            <a:pPr marL="0" lvl="0" indent="0" algn="ctr" defTabSz="914400" rtl="0" eaLnBrk="1" latinLnBrk="0" hangingPunct="1">
              <a:lnSpc>
                <a:spcPct val="90000"/>
              </a:lnSpc>
              <a:spcBef>
                <a:spcPts val="600"/>
              </a:spcBef>
              <a:buFont typeface="Arial" panose="020B0604020202020204" pitchFamily="34" charset="0"/>
              <a:buNone/>
            </a:pPr>
            <a:r>
              <a:rPr lang="en-US" sz="5000" b="0" kern="1200" dirty="0">
                <a:solidFill>
                  <a:schemeClr val="bg2"/>
                </a:solidFill>
                <a:latin typeface="+mn-lt"/>
                <a:ea typeface="+mn-ea"/>
                <a:cs typeface="+mn-cs"/>
              </a:rPr>
              <a:t>Acknowledgement of Country</a:t>
            </a:r>
          </a:p>
        </p:txBody>
      </p:sp>
      <p:pic>
        <p:nvPicPr>
          <p:cNvPr id="5" name="Picture 4">
            <a:extLst>
              <a:ext uri="{FF2B5EF4-FFF2-40B4-BE49-F238E27FC236}">
                <a16:creationId xmlns:a16="http://schemas.microsoft.com/office/drawing/2014/main" id="{A8CD79C7-DD54-004A-9999-500FA1D322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2"/>
          </a:xfrm>
          <a:prstGeom prst="rect">
            <a:avLst/>
          </a:prstGeom>
        </p:spPr>
      </p:pic>
    </p:spTree>
    <p:extLst>
      <p:ext uri="{BB962C8B-B14F-4D97-AF65-F5344CB8AC3E}">
        <p14:creationId xmlns:p14="http://schemas.microsoft.com/office/powerpoint/2010/main" val="4081362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knowledgement-grey pre-populat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639B78-E33D-7AD2-B595-7988AB6D3811}"/>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1EB1C4CC-F0CC-F445-BF2B-58DBBD95928B}"/>
              </a:ext>
            </a:extLst>
          </p:cNvPr>
          <p:cNvSpPr txBox="1"/>
          <p:nvPr userDrawn="1"/>
        </p:nvSpPr>
        <p:spPr>
          <a:xfrm>
            <a:off x="3261451" y="3665541"/>
            <a:ext cx="5688011" cy="1107996"/>
          </a:xfrm>
          <a:prstGeom prst="rect">
            <a:avLst/>
          </a:prstGeom>
          <a:noFill/>
        </p:spPr>
        <p:txBody>
          <a:bodyPr wrap="square" lIns="0" tIns="0" rIns="0" bIns="0">
            <a:spAutoFit/>
          </a:bodyPr>
          <a:lstStyle/>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sz="2000" kern="1200" dirty="0" err="1">
                <a:solidFill>
                  <a:schemeClr val="tx2"/>
                </a:solidFill>
                <a:latin typeface="+mn-lt"/>
                <a:ea typeface="+mn-ea"/>
                <a:cs typeface="+mn-cs"/>
              </a:rPr>
              <a:t>UniSQ</a:t>
            </a:r>
            <a:r>
              <a:rPr lang="en-US" sz="2000" kern="1200" dirty="0">
                <a:solidFill>
                  <a:schemeClr val="tx2"/>
                </a:solidFill>
                <a:latin typeface="+mn-lt"/>
                <a:ea typeface="+mn-ea"/>
                <a:cs typeface="+mn-cs"/>
              </a:rPr>
              <a:t> acknowledges the First Nations of southern Queensland and their ongoing connection to Country, lands, and waterways. We pay deep respect to Elders past and present.</a:t>
            </a:r>
          </a:p>
        </p:txBody>
      </p:sp>
      <p:sp>
        <p:nvSpPr>
          <p:cNvPr id="9" name="TextBox 8">
            <a:extLst>
              <a:ext uri="{FF2B5EF4-FFF2-40B4-BE49-F238E27FC236}">
                <a16:creationId xmlns:a16="http://schemas.microsoft.com/office/drawing/2014/main" id="{CF690B8C-B110-CD41-908E-C3A044065B2A}"/>
              </a:ext>
            </a:extLst>
          </p:cNvPr>
          <p:cNvSpPr txBox="1"/>
          <p:nvPr userDrawn="1"/>
        </p:nvSpPr>
        <p:spPr>
          <a:xfrm>
            <a:off x="3261451" y="2044005"/>
            <a:ext cx="5688011" cy="1384995"/>
          </a:xfrm>
          <a:prstGeom prst="rect">
            <a:avLst/>
          </a:prstGeom>
          <a:noFill/>
        </p:spPr>
        <p:txBody>
          <a:bodyPr wrap="square" lIns="0" tIns="0" rIns="0" bIns="0">
            <a:spAutoFit/>
          </a:bodyPr>
          <a:lstStyle/>
          <a:p>
            <a:pPr marL="0" lvl="0" indent="0" algn="ctr" defTabSz="914400" rtl="0" eaLnBrk="1" latinLnBrk="0" hangingPunct="1">
              <a:lnSpc>
                <a:spcPct val="90000"/>
              </a:lnSpc>
              <a:spcBef>
                <a:spcPts val="600"/>
              </a:spcBef>
              <a:buFont typeface="Arial" panose="020B0604020202020204" pitchFamily="34" charset="0"/>
              <a:buNone/>
            </a:pPr>
            <a:r>
              <a:rPr lang="en-US" sz="5000" b="0" kern="1200" dirty="0">
                <a:solidFill>
                  <a:schemeClr val="tx2"/>
                </a:solidFill>
                <a:latin typeface="+mn-lt"/>
                <a:ea typeface="+mn-ea"/>
                <a:cs typeface="+mn-cs"/>
              </a:rPr>
              <a:t>Acknowledgement of Country</a:t>
            </a:r>
          </a:p>
        </p:txBody>
      </p:sp>
      <p:pic>
        <p:nvPicPr>
          <p:cNvPr id="10" name="Picture 9">
            <a:extLst>
              <a:ext uri="{FF2B5EF4-FFF2-40B4-BE49-F238E27FC236}">
                <a16:creationId xmlns:a16="http://schemas.microsoft.com/office/drawing/2014/main" id="{E3374D34-3A27-194B-B2E9-199ECECF40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2"/>
          </a:xfrm>
          <a:prstGeom prst="rect">
            <a:avLst/>
          </a:prstGeom>
        </p:spPr>
      </p:pic>
    </p:spTree>
    <p:extLst>
      <p:ext uri="{BB962C8B-B14F-4D97-AF65-F5344CB8AC3E}">
        <p14:creationId xmlns:p14="http://schemas.microsoft.com/office/powerpoint/2010/main" val="706806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Insert Date via Header &amp; Footer</a:t>
            </a:r>
            <a:endParaRPr lang="en-GB"/>
          </a:p>
        </p:txBody>
      </p:sp>
      <p:sp>
        <p:nvSpPr>
          <p:cNvPr id="5" name="Footer Placeholder 4"/>
          <p:cNvSpPr>
            <a:spLocks noGrp="1"/>
          </p:cNvSpPr>
          <p:nvPr>
            <p:ph type="ftr" sz="quarter" idx="11"/>
          </p:nvPr>
        </p:nvSpPr>
        <p:spPr/>
        <p:txBody>
          <a:bodyPr/>
          <a:lstStyle/>
          <a:p>
            <a:r>
              <a:rPr lang="en-GB"/>
              <a:t>University of Southern Queensland</a:t>
            </a:r>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0" name="Content Placeholder 9">
            <a:extLst>
              <a:ext uri="{FF2B5EF4-FFF2-40B4-BE49-F238E27FC236}">
                <a16:creationId xmlns:a16="http://schemas.microsoft.com/office/drawing/2014/main" id="{6265538A-770F-1777-ADFA-E290A9D43E31}"/>
              </a:ext>
            </a:extLst>
          </p:cNvPr>
          <p:cNvSpPr>
            <a:spLocks noGrp="1"/>
          </p:cNvSpPr>
          <p:nvPr>
            <p:ph sz="quarter" idx="15" hasCustomPrompt="1"/>
          </p:nvPr>
        </p:nvSpPr>
        <p:spPr>
          <a:xfrm>
            <a:off x="407988" y="1233488"/>
            <a:ext cx="11376025" cy="4125912"/>
          </a:xfrm>
        </p:spPr>
        <p:txBody>
          <a:bodyPr/>
          <a:lstStyle>
            <a:lvl5pPr>
              <a:defRPr/>
            </a:lvl5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Title 10">
            <a:extLst>
              <a:ext uri="{FF2B5EF4-FFF2-40B4-BE49-F238E27FC236}">
                <a16:creationId xmlns:a16="http://schemas.microsoft.com/office/drawing/2014/main" id="{ABEFEE1C-2EF5-82D5-72F6-90EB1E3189FB}"/>
              </a:ext>
            </a:extLst>
          </p:cNvPr>
          <p:cNvSpPr>
            <a:spLocks noGrp="1"/>
          </p:cNvSpPr>
          <p:nvPr>
            <p:ph type="title"/>
          </p:nvPr>
        </p:nvSpPr>
        <p:spPr/>
        <p:txBody>
          <a:bodyPr/>
          <a:lstStyle/>
          <a:p>
            <a:r>
              <a:rPr lang="en-GB"/>
              <a:t>Click to edit Master title style</a:t>
            </a:r>
            <a:endParaRPr lang="en-AU" dirty="0"/>
          </a:p>
        </p:txBody>
      </p:sp>
    </p:spTree>
    <p:extLst>
      <p:ext uri="{BB962C8B-B14F-4D97-AF65-F5344CB8AC3E}">
        <p14:creationId xmlns:p14="http://schemas.microsoft.com/office/powerpoint/2010/main" val="1684324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407988" y="1247246"/>
            <a:ext cx="5400000" cy="432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384012" y="1231577"/>
            <a:ext cx="540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r>
              <a:rPr lang="en-US"/>
              <a:t>Insert Date via Header &amp; Footer</a:t>
            </a:r>
            <a:endParaRPr lang="en-GB"/>
          </a:p>
        </p:txBody>
      </p:sp>
      <p:sp>
        <p:nvSpPr>
          <p:cNvPr id="6" name="Footer Placeholder 5"/>
          <p:cNvSpPr>
            <a:spLocks noGrp="1"/>
          </p:cNvSpPr>
          <p:nvPr>
            <p:ph type="ftr" sz="quarter" idx="11"/>
          </p:nvPr>
        </p:nvSpPr>
        <p:spPr/>
        <p:txBody>
          <a:bodyPr/>
          <a:lstStyle/>
          <a:p>
            <a:r>
              <a:rPr lang="en-GB"/>
              <a:t>University of Southern Queensland</a:t>
            </a:r>
          </a:p>
        </p:txBody>
      </p:sp>
      <p:sp>
        <p:nvSpPr>
          <p:cNvPr id="7" name="Slide Number Placeholder 6"/>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347197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Insert Date via Header &amp; Footer</a:t>
            </a:r>
            <a:endParaRPr lang="en-GB"/>
          </a:p>
        </p:txBody>
      </p:sp>
      <p:sp>
        <p:nvSpPr>
          <p:cNvPr id="5" name="Footer Placeholder 4"/>
          <p:cNvSpPr>
            <a:spLocks noGrp="1"/>
          </p:cNvSpPr>
          <p:nvPr>
            <p:ph type="ftr" sz="quarter" idx="11"/>
          </p:nvPr>
        </p:nvSpPr>
        <p:spPr/>
        <p:txBody>
          <a:bodyPr/>
          <a:lstStyle/>
          <a:p>
            <a:r>
              <a:rPr lang="en-GB"/>
              <a:t>University of Southern Queensland</a:t>
            </a:r>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0" name="Content Placeholder 9">
            <a:extLst>
              <a:ext uri="{FF2B5EF4-FFF2-40B4-BE49-F238E27FC236}">
                <a16:creationId xmlns:a16="http://schemas.microsoft.com/office/drawing/2014/main" id="{6265538A-770F-1777-ADFA-E290A9D43E31}"/>
              </a:ext>
            </a:extLst>
          </p:cNvPr>
          <p:cNvSpPr>
            <a:spLocks noGrp="1"/>
          </p:cNvSpPr>
          <p:nvPr>
            <p:ph sz="quarter" idx="15" hasCustomPrompt="1"/>
          </p:nvPr>
        </p:nvSpPr>
        <p:spPr>
          <a:xfrm>
            <a:off x="407989" y="1233488"/>
            <a:ext cx="5688011" cy="4125912"/>
          </a:xfrm>
        </p:spPr>
        <p:txBody>
          <a:bodyPr/>
          <a:lstStyle>
            <a:lvl5pPr>
              <a:defRPr/>
            </a:lvl5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8" name="Picture Placeholder 7">
            <a:extLst>
              <a:ext uri="{FF2B5EF4-FFF2-40B4-BE49-F238E27FC236}">
                <a16:creationId xmlns:a16="http://schemas.microsoft.com/office/drawing/2014/main" id="{110DCB9A-1455-2FCE-212E-148A30A4B042}"/>
              </a:ext>
            </a:extLst>
          </p:cNvPr>
          <p:cNvSpPr>
            <a:spLocks noGrp="1"/>
          </p:cNvSpPr>
          <p:nvPr>
            <p:ph type="pic" sz="quarter" idx="14" hasCustomPrompt="1"/>
          </p:nvPr>
        </p:nvSpPr>
        <p:spPr>
          <a:xfrm>
            <a:off x="7104011" y="409902"/>
            <a:ext cx="4680000" cy="5647998"/>
          </a:xfrm>
          <a:solidFill>
            <a:schemeClr val="bg1">
              <a:lumMod val="75000"/>
            </a:schemeClr>
          </a:solidFill>
        </p:spPr>
        <p:txBody>
          <a:bodyPr lIns="216000" tIns="216000" rIns="216000" bIns="216000"/>
          <a:lstStyle>
            <a:lvl1pPr>
              <a:defRPr sz="1400">
                <a:solidFill>
                  <a:schemeClr val="bg1"/>
                </a:solidFill>
              </a:defRPr>
            </a:lvl1pPr>
          </a:lstStyle>
          <a:p>
            <a:r>
              <a:rPr lang="en-AU" dirty="0"/>
              <a:t>To insert an image, select ‘Insert Picture’, or click on icon. Select ‘Picture Format &gt; Crop’ to edit size and position of picture.</a:t>
            </a:r>
          </a:p>
        </p:txBody>
      </p:sp>
      <p:sp>
        <p:nvSpPr>
          <p:cNvPr id="2" name="Title 1">
            <a:extLst>
              <a:ext uri="{FF2B5EF4-FFF2-40B4-BE49-F238E27FC236}">
                <a16:creationId xmlns:a16="http://schemas.microsoft.com/office/drawing/2014/main" id="{89752A09-8901-3F10-CAC1-878D91DB271A}"/>
              </a:ext>
            </a:extLst>
          </p:cNvPr>
          <p:cNvSpPr>
            <a:spLocks noGrp="1"/>
          </p:cNvSpPr>
          <p:nvPr>
            <p:ph type="title"/>
          </p:nvPr>
        </p:nvSpPr>
        <p:spPr>
          <a:xfrm>
            <a:off x="407987" y="409902"/>
            <a:ext cx="5688011" cy="720000"/>
          </a:xfrm>
        </p:spPr>
        <p:txBody>
          <a:bodyPr/>
          <a:lstStyle/>
          <a:p>
            <a:r>
              <a:rPr lang="en-GB"/>
              <a:t>Click to edit Master title style</a:t>
            </a:r>
            <a:endParaRPr lang="en-AU" dirty="0"/>
          </a:p>
        </p:txBody>
      </p:sp>
    </p:spTree>
    <p:extLst>
      <p:ext uri="{BB962C8B-B14F-4D97-AF65-F5344CB8AC3E}">
        <p14:creationId xmlns:p14="http://schemas.microsoft.com/office/powerpoint/2010/main" val="3331555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image-grey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892A4B-86DA-8307-E039-A449630E74CE}"/>
              </a:ext>
            </a:extLst>
          </p:cNvPr>
          <p:cNvSpPr/>
          <p:nvPr userDrawn="1"/>
        </p:nvSpPr>
        <p:spPr>
          <a:xfrm>
            <a:off x="0" y="0"/>
            <a:ext cx="12192000" cy="68580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Picture Placeholder 7">
            <a:extLst>
              <a:ext uri="{FF2B5EF4-FFF2-40B4-BE49-F238E27FC236}">
                <a16:creationId xmlns:a16="http://schemas.microsoft.com/office/drawing/2014/main" id="{19DBB3AA-6DB1-A49B-DE11-5ADD4B3853FF}"/>
              </a:ext>
            </a:extLst>
          </p:cNvPr>
          <p:cNvSpPr>
            <a:spLocks noGrp="1"/>
          </p:cNvSpPr>
          <p:nvPr>
            <p:ph type="pic" sz="quarter" idx="14" hasCustomPrompt="1"/>
          </p:nvPr>
        </p:nvSpPr>
        <p:spPr>
          <a:xfrm>
            <a:off x="4224011" y="409902"/>
            <a:ext cx="7560000" cy="5647998"/>
          </a:xfrm>
          <a:solidFill>
            <a:schemeClr val="bg1">
              <a:lumMod val="75000"/>
            </a:schemeClr>
          </a:solidFill>
        </p:spPr>
        <p:txBody>
          <a:bodyPr lIns="216000" tIns="216000" rIns="216000" bIns="216000"/>
          <a:lstStyle>
            <a:lvl1pPr>
              <a:defRPr sz="1400">
                <a:solidFill>
                  <a:schemeClr val="bg1"/>
                </a:solidFill>
              </a:defRPr>
            </a:lvl1pPr>
          </a:lstStyle>
          <a:p>
            <a:r>
              <a:rPr lang="en-AU" dirty="0"/>
              <a:t>To insert an image, select ‘Insert Picture’, or click on icon. Select ‘Picture Format &gt; Crop’ to edit size and position of picture.</a:t>
            </a:r>
          </a:p>
        </p:txBody>
      </p:sp>
      <p:sp>
        <p:nvSpPr>
          <p:cNvPr id="13" name="Content Placeholder 9">
            <a:extLst>
              <a:ext uri="{FF2B5EF4-FFF2-40B4-BE49-F238E27FC236}">
                <a16:creationId xmlns:a16="http://schemas.microsoft.com/office/drawing/2014/main" id="{2592C0D0-81B9-6CDD-E575-F355B3E6C1A5}"/>
              </a:ext>
            </a:extLst>
          </p:cNvPr>
          <p:cNvSpPr>
            <a:spLocks noGrp="1"/>
          </p:cNvSpPr>
          <p:nvPr>
            <p:ph sz="quarter" idx="15" hasCustomPrompt="1"/>
          </p:nvPr>
        </p:nvSpPr>
        <p:spPr>
          <a:xfrm>
            <a:off x="407989" y="1661168"/>
            <a:ext cx="3419997" cy="4356000"/>
          </a:xfrm>
        </p:spPr>
        <p:txBody>
          <a:bodyPr/>
          <a:lstStyle>
            <a:lvl5pPr>
              <a:defRPr/>
            </a:lvl5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4" name="Title 13">
            <a:extLst>
              <a:ext uri="{FF2B5EF4-FFF2-40B4-BE49-F238E27FC236}">
                <a16:creationId xmlns:a16="http://schemas.microsoft.com/office/drawing/2014/main" id="{A15387E5-5899-DEB2-1696-C568034C3B9C}"/>
              </a:ext>
            </a:extLst>
          </p:cNvPr>
          <p:cNvSpPr>
            <a:spLocks noGrp="1"/>
          </p:cNvSpPr>
          <p:nvPr>
            <p:ph type="title"/>
          </p:nvPr>
        </p:nvSpPr>
        <p:spPr>
          <a:xfrm>
            <a:off x="407987" y="409902"/>
            <a:ext cx="3419997" cy="720000"/>
          </a:xfrm>
        </p:spPr>
        <p:txBody>
          <a:bodyPr/>
          <a:lstStyle/>
          <a:p>
            <a:r>
              <a:rPr lang="en-GB"/>
              <a:t>Click to edit Master title style</a:t>
            </a:r>
            <a:endParaRPr lang="en-AU" dirty="0"/>
          </a:p>
        </p:txBody>
      </p:sp>
      <p:sp>
        <p:nvSpPr>
          <p:cNvPr id="18" name="Date Placeholder 17">
            <a:extLst>
              <a:ext uri="{FF2B5EF4-FFF2-40B4-BE49-F238E27FC236}">
                <a16:creationId xmlns:a16="http://schemas.microsoft.com/office/drawing/2014/main" id="{ACD3BAAD-CD8D-BC72-5424-D8983EADA35F}"/>
              </a:ext>
            </a:extLst>
          </p:cNvPr>
          <p:cNvSpPr>
            <a:spLocks noGrp="1"/>
          </p:cNvSpPr>
          <p:nvPr>
            <p:ph type="dt" sz="half" idx="16"/>
          </p:nvPr>
        </p:nvSpPr>
        <p:spPr/>
        <p:txBody>
          <a:bodyPr/>
          <a:lstStyle/>
          <a:p>
            <a:r>
              <a:rPr lang="en-US"/>
              <a:t>Insert Date via Header &amp; Footer</a:t>
            </a:r>
            <a:endParaRPr lang="en-GB" dirty="0"/>
          </a:p>
        </p:txBody>
      </p:sp>
      <p:sp>
        <p:nvSpPr>
          <p:cNvPr id="19" name="Footer Placeholder 18">
            <a:extLst>
              <a:ext uri="{FF2B5EF4-FFF2-40B4-BE49-F238E27FC236}">
                <a16:creationId xmlns:a16="http://schemas.microsoft.com/office/drawing/2014/main" id="{8D34019A-A17F-ABCE-0F4C-4AF9F69C2AA4}"/>
              </a:ext>
            </a:extLst>
          </p:cNvPr>
          <p:cNvSpPr>
            <a:spLocks noGrp="1"/>
          </p:cNvSpPr>
          <p:nvPr>
            <p:ph type="ftr" sz="quarter" idx="17"/>
          </p:nvPr>
        </p:nvSpPr>
        <p:spPr/>
        <p:txBody>
          <a:bodyPr/>
          <a:lstStyle/>
          <a:p>
            <a:r>
              <a:rPr lang="en-GB"/>
              <a:t>University of Southern Queensland</a:t>
            </a:r>
            <a:endParaRPr lang="en-GB" dirty="0"/>
          </a:p>
        </p:txBody>
      </p:sp>
      <p:sp>
        <p:nvSpPr>
          <p:cNvPr id="20" name="Slide Number Placeholder 19">
            <a:extLst>
              <a:ext uri="{FF2B5EF4-FFF2-40B4-BE49-F238E27FC236}">
                <a16:creationId xmlns:a16="http://schemas.microsoft.com/office/drawing/2014/main" id="{23ACCD93-0214-1F6E-713D-F112DE33D9BC}"/>
              </a:ext>
            </a:extLst>
          </p:cNvPr>
          <p:cNvSpPr>
            <a:spLocks noGrp="1"/>
          </p:cNvSpPr>
          <p:nvPr>
            <p:ph type="sldNum" sz="quarter" idx="18"/>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172280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D2A11F61-88E8-C54E-A904-36A0A81CB92D}"/>
              </a:ext>
            </a:extLst>
          </p:cNvPr>
          <p:cNvSpPr>
            <a:spLocks noGrp="1"/>
          </p:cNvSpPr>
          <p:nvPr>
            <p:ph type="title"/>
          </p:nvPr>
        </p:nvSpPr>
        <p:spPr>
          <a:xfrm>
            <a:off x="407987" y="409902"/>
            <a:ext cx="5218113" cy="720000"/>
          </a:xfrm>
        </p:spPr>
        <p:txBody>
          <a:bodyPr/>
          <a:lstStyle/>
          <a:p>
            <a:r>
              <a:rPr lang="en-GB"/>
              <a:t>Click to edit Master title style</a:t>
            </a:r>
            <a:endParaRPr lang="en-AU" dirty="0"/>
          </a:p>
        </p:txBody>
      </p:sp>
      <p:sp>
        <p:nvSpPr>
          <p:cNvPr id="13" name="Text Placeholder 15">
            <a:extLst>
              <a:ext uri="{FF2B5EF4-FFF2-40B4-BE49-F238E27FC236}">
                <a16:creationId xmlns:a16="http://schemas.microsoft.com/office/drawing/2014/main" id="{8F59DBF4-A3F0-B64E-B2B4-E3A34A634E3F}"/>
              </a:ext>
            </a:extLst>
          </p:cNvPr>
          <p:cNvSpPr>
            <a:spLocks noGrp="1"/>
          </p:cNvSpPr>
          <p:nvPr>
            <p:ph type="body" sz="quarter" idx="17" hasCustomPrompt="1"/>
          </p:nvPr>
        </p:nvSpPr>
        <p:spPr>
          <a:xfrm>
            <a:off x="407988" y="1233488"/>
            <a:ext cx="5218112" cy="1440000"/>
          </a:xfrm>
        </p:spPr>
        <p:txBody>
          <a:bodyPr anchor="t" anchorCtr="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14" name="Text Placeholder 15">
            <a:extLst>
              <a:ext uri="{FF2B5EF4-FFF2-40B4-BE49-F238E27FC236}">
                <a16:creationId xmlns:a16="http://schemas.microsoft.com/office/drawing/2014/main" id="{44C266F1-1701-5BDD-61CD-4C742DA1388E}"/>
              </a:ext>
            </a:extLst>
          </p:cNvPr>
          <p:cNvSpPr>
            <a:spLocks noGrp="1"/>
          </p:cNvSpPr>
          <p:nvPr>
            <p:ph type="body" sz="quarter" idx="18" hasCustomPrompt="1"/>
          </p:nvPr>
        </p:nvSpPr>
        <p:spPr>
          <a:xfrm>
            <a:off x="6024012" y="4494237"/>
            <a:ext cx="5760000" cy="1440000"/>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16" name="Picture Placeholder 7">
            <a:extLst>
              <a:ext uri="{FF2B5EF4-FFF2-40B4-BE49-F238E27FC236}">
                <a16:creationId xmlns:a16="http://schemas.microsoft.com/office/drawing/2014/main" id="{B896A212-9784-FB73-521C-4ADE303B829C}"/>
              </a:ext>
            </a:extLst>
          </p:cNvPr>
          <p:cNvSpPr>
            <a:spLocks noGrp="1"/>
          </p:cNvSpPr>
          <p:nvPr>
            <p:ph type="pic" sz="quarter" idx="19"/>
          </p:nvPr>
        </p:nvSpPr>
        <p:spPr>
          <a:xfrm>
            <a:off x="6024011" y="409902"/>
            <a:ext cx="5760000" cy="3816000"/>
          </a:xfrm>
          <a:solidFill>
            <a:schemeClr val="bg1">
              <a:lumMod val="75000"/>
            </a:schemeClr>
          </a:solidFill>
        </p:spPr>
        <p:txBody>
          <a:bodyPr lIns="216000" tIns="216000" rIns="216000" bIns="216000"/>
          <a:lstStyle>
            <a:lvl1pPr>
              <a:defRPr sz="1400">
                <a:solidFill>
                  <a:schemeClr val="bg1"/>
                </a:solidFill>
              </a:defRPr>
            </a:lvl1pPr>
          </a:lstStyle>
          <a:p>
            <a:r>
              <a:rPr lang="en-GB"/>
              <a:t>Click icon to add picture</a:t>
            </a:r>
            <a:endParaRPr lang="en-AU" dirty="0"/>
          </a:p>
        </p:txBody>
      </p:sp>
      <p:sp>
        <p:nvSpPr>
          <p:cNvPr id="17" name="Picture Placeholder 7">
            <a:extLst>
              <a:ext uri="{FF2B5EF4-FFF2-40B4-BE49-F238E27FC236}">
                <a16:creationId xmlns:a16="http://schemas.microsoft.com/office/drawing/2014/main" id="{6A598627-BD47-B25F-EA90-C550B65DC960}"/>
              </a:ext>
            </a:extLst>
          </p:cNvPr>
          <p:cNvSpPr>
            <a:spLocks noGrp="1"/>
          </p:cNvSpPr>
          <p:nvPr>
            <p:ph type="pic" sz="quarter" idx="20"/>
          </p:nvPr>
        </p:nvSpPr>
        <p:spPr>
          <a:xfrm>
            <a:off x="407988" y="3252236"/>
            <a:ext cx="2449512" cy="2772000"/>
          </a:xfrm>
          <a:solidFill>
            <a:schemeClr val="bg1">
              <a:lumMod val="75000"/>
            </a:schemeClr>
          </a:solidFill>
        </p:spPr>
        <p:txBody>
          <a:bodyPr lIns="216000" tIns="216000" rIns="216000" bIns="216000"/>
          <a:lstStyle>
            <a:lvl1pPr>
              <a:defRPr sz="1400">
                <a:solidFill>
                  <a:schemeClr val="bg1"/>
                </a:solidFill>
              </a:defRPr>
            </a:lvl1pPr>
          </a:lstStyle>
          <a:p>
            <a:r>
              <a:rPr lang="en-GB"/>
              <a:t>Click icon to add picture</a:t>
            </a:r>
            <a:endParaRPr lang="en-AU" dirty="0"/>
          </a:p>
        </p:txBody>
      </p:sp>
      <p:sp>
        <p:nvSpPr>
          <p:cNvPr id="7" name="Date Placeholder 6">
            <a:extLst>
              <a:ext uri="{FF2B5EF4-FFF2-40B4-BE49-F238E27FC236}">
                <a16:creationId xmlns:a16="http://schemas.microsoft.com/office/drawing/2014/main" id="{6BFC47B7-F181-6357-3AF0-DF39D7846DE2}"/>
              </a:ext>
            </a:extLst>
          </p:cNvPr>
          <p:cNvSpPr>
            <a:spLocks noGrp="1"/>
          </p:cNvSpPr>
          <p:nvPr>
            <p:ph type="dt" sz="half" idx="21"/>
          </p:nvPr>
        </p:nvSpPr>
        <p:spPr/>
        <p:txBody>
          <a:bodyPr/>
          <a:lstStyle/>
          <a:p>
            <a:r>
              <a:rPr lang="en-US"/>
              <a:t>Insert Date via Header &amp; Footer</a:t>
            </a:r>
            <a:endParaRPr lang="en-GB" dirty="0"/>
          </a:p>
        </p:txBody>
      </p:sp>
      <p:sp>
        <p:nvSpPr>
          <p:cNvPr id="8" name="Footer Placeholder 7">
            <a:extLst>
              <a:ext uri="{FF2B5EF4-FFF2-40B4-BE49-F238E27FC236}">
                <a16:creationId xmlns:a16="http://schemas.microsoft.com/office/drawing/2014/main" id="{BFFA0B54-DE91-DF4D-EFA2-2061883F4B3E}"/>
              </a:ext>
            </a:extLst>
          </p:cNvPr>
          <p:cNvSpPr>
            <a:spLocks noGrp="1"/>
          </p:cNvSpPr>
          <p:nvPr>
            <p:ph type="ftr" sz="quarter" idx="22"/>
          </p:nvPr>
        </p:nvSpPr>
        <p:spPr/>
        <p:txBody>
          <a:bodyPr/>
          <a:lstStyle/>
          <a:p>
            <a:r>
              <a:rPr lang="en-GB"/>
              <a:t>University of Southern Queensland</a:t>
            </a:r>
            <a:endParaRPr lang="en-GB" dirty="0"/>
          </a:p>
        </p:txBody>
      </p:sp>
      <p:sp>
        <p:nvSpPr>
          <p:cNvPr id="19" name="Slide Number Placeholder 18">
            <a:extLst>
              <a:ext uri="{FF2B5EF4-FFF2-40B4-BE49-F238E27FC236}">
                <a16:creationId xmlns:a16="http://schemas.microsoft.com/office/drawing/2014/main" id="{B637D483-258A-5551-445E-43F15E86D555}"/>
              </a:ext>
            </a:extLst>
          </p:cNvPr>
          <p:cNvSpPr>
            <a:spLocks noGrp="1"/>
          </p:cNvSpPr>
          <p:nvPr>
            <p:ph type="sldNum" sz="quarter" idx="23"/>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001701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image with blee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0DCB9A-1455-2FCE-212E-148A30A4B042}"/>
              </a:ext>
            </a:extLst>
          </p:cNvPr>
          <p:cNvSpPr>
            <a:spLocks noGrp="1"/>
          </p:cNvSpPr>
          <p:nvPr>
            <p:ph type="pic" sz="quarter" idx="14" hasCustomPrompt="1"/>
          </p:nvPr>
        </p:nvSpPr>
        <p:spPr>
          <a:xfrm>
            <a:off x="6095998" y="0"/>
            <a:ext cx="6096002" cy="6858000"/>
          </a:xfrm>
          <a:solidFill>
            <a:schemeClr val="bg1">
              <a:lumMod val="75000"/>
            </a:schemeClr>
          </a:solidFill>
        </p:spPr>
        <p:txBody>
          <a:bodyPr lIns="216000" tIns="216000" rIns="216000" bIns="216000"/>
          <a:lstStyle>
            <a:lvl1pPr>
              <a:defRPr sz="1400">
                <a:solidFill>
                  <a:schemeClr val="bg1"/>
                </a:solidFill>
              </a:defRPr>
            </a:lvl1pPr>
          </a:lstStyle>
          <a:p>
            <a:r>
              <a:rPr lang="en-AU" dirty="0"/>
              <a:t>To insert an image, select ‘Insert Picture’, or click on icon. Select ‘Picture Format &gt; Crop’ to edit size and position of picture.</a:t>
            </a:r>
          </a:p>
        </p:txBody>
      </p:sp>
      <p:sp>
        <p:nvSpPr>
          <p:cNvPr id="4" name="Date Placeholder 3"/>
          <p:cNvSpPr>
            <a:spLocks noGrp="1"/>
          </p:cNvSpPr>
          <p:nvPr>
            <p:ph type="dt" sz="half" idx="10"/>
          </p:nvPr>
        </p:nvSpPr>
        <p:spPr/>
        <p:txBody>
          <a:bodyPr/>
          <a:lstStyle/>
          <a:p>
            <a:r>
              <a:rPr lang="en-US"/>
              <a:t>Insert Date via Header &amp; Footer</a:t>
            </a:r>
            <a:endParaRPr lang="en-GB"/>
          </a:p>
        </p:txBody>
      </p:sp>
      <p:sp>
        <p:nvSpPr>
          <p:cNvPr id="5" name="Footer Placeholder 4"/>
          <p:cNvSpPr>
            <a:spLocks noGrp="1"/>
          </p:cNvSpPr>
          <p:nvPr>
            <p:ph type="ftr" sz="quarter" idx="11"/>
          </p:nvPr>
        </p:nvSpPr>
        <p:spPr>
          <a:xfrm>
            <a:off x="6276012" y="6270624"/>
            <a:ext cx="5220000" cy="360000"/>
          </a:xfrm>
        </p:spPr>
        <p:txBody>
          <a:bodyPr/>
          <a:lstStyle>
            <a:lvl1pPr>
              <a:defRPr>
                <a:solidFill>
                  <a:schemeClr val="bg1"/>
                </a:solidFill>
              </a:defRPr>
            </a:lvl1pPr>
          </a:lstStyle>
          <a:p>
            <a:r>
              <a:rPr lang="en-GB"/>
              <a:t>University of Southern Queensland</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0" name="Content Placeholder 9">
            <a:extLst>
              <a:ext uri="{FF2B5EF4-FFF2-40B4-BE49-F238E27FC236}">
                <a16:creationId xmlns:a16="http://schemas.microsoft.com/office/drawing/2014/main" id="{6265538A-770F-1777-ADFA-E290A9D43E31}"/>
              </a:ext>
            </a:extLst>
          </p:cNvPr>
          <p:cNvSpPr>
            <a:spLocks noGrp="1"/>
          </p:cNvSpPr>
          <p:nvPr>
            <p:ph sz="quarter" idx="15" hasCustomPrompt="1"/>
          </p:nvPr>
        </p:nvSpPr>
        <p:spPr>
          <a:xfrm>
            <a:off x="407989" y="1233488"/>
            <a:ext cx="5256000" cy="4125912"/>
          </a:xfrm>
        </p:spPr>
        <p:txBody>
          <a:bodyPr/>
          <a:lstStyle>
            <a:lvl5pPr>
              <a:defRPr/>
            </a:lvl5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 name="Title 1">
            <a:extLst>
              <a:ext uri="{FF2B5EF4-FFF2-40B4-BE49-F238E27FC236}">
                <a16:creationId xmlns:a16="http://schemas.microsoft.com/office/drawing/2014/main" id="{89752A09-8901-3F10-CAC1-878D91DB271A}"/>
              </a:ext>
            </a:extLst>
          </p:cNvPr>
          <p:cNvSpPr>
            <a:spLocks noGrp="1"/>
          </p:cNvSpPr>
          <p:nvPr>
            <p:ph type="title"/>
          </p:nvPr>
        </p:nvSpPr>
        <p:spPr>
          <a:xfrm>
            <a:off x="407987" y="409902"/>
            <a:ext cx="5256000" cy="720000"/>
          </a:xfrm>
        </p:spPr>
        <p:txBody>
          <a:bodyPr/>
          <a:lstStyle/>
          <a:p>
            <a:r>
              <a:rPr lang="en-GB"/>
              <a:t>Click to edit Master title style</a:t>
            </a:r>
            <a:endParaRPr lang="en-AU" dirty="0"/>
          </a:p>
        </p:txBody>
      </p:sp>
    </p:spTree>
    <p:extLst>
      <p:ext uri="{BB962C8B-B14F-4D97-AF65-F5344CB8AC3E}">
        <p14:creationId xmlns:p14="http://schemas.microsoft.com/office/powerpoint/2010/main" val="826260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D3B57A14-524A-813B-E691-B16AE0078498}"/>
              </a:ext>
            </a:extLst>
          </p:cNvPr>
          <p:cNvSpPr>
            <a:spLocks noGrp="1"/>
          </p:cNvSpPr>
          <p:nvPr>
            <p:ph sz="quarter" idx="15" hasCustomPrompt="1"/>
          </p:nvPr>
        </p:nvSpPr>
        <p:spPr>
          <a:xfrm>
            <a:off x="407989" y="1233488"/>
            <a:ext cx="3960000" cy="4125912"/>
          </a:xfrm>
        </p:spPr>
        <p:txBody>
          <a:bodyPr/>
          <a:lstStyle>
            <a:lvl5pPr>
              <a:defRPr/>
            </a:lvl5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8" name="Title 1">
            <a:extLst>
              <a:ext uri="{FF2B5EF4-FFF2-40B4-BE49-F238E27FC236}">
                <a16:creationId xmlns:a16="http://schemas.microsoft.com/office/drawing/2014/main" id="{A7809539-44E4-A617-A619-7A9DE9AB41D2}"/>
              </a:ext>
            </a:extLst>
          </p:cNvPr>
          <p:cNvSpPr>
            <a:spLocks noGrp="1"/>
          </p:cNvSpPr>
          <p:nvPr>
            <p:ph type="title"/>
          </p:nvPr>
        </p:nvSpPr>
        <p:spPr>
          <a:xfrm>
            <a:off x="407987" y="409902"/>
            <a:ext cx="3960000" cy="720000"/>
          </a:xfrm>
        </p:spPr>
        <p:txBody>
          <a:bodyPr/>
          <a:lstStyle/>
          <a:p>
            <a:r>
              <a:rPr lang="en-GB"/>
              <a:t>Click to edit Master title style</a:t>
            </a:r>
            <a:endParaRPr lang="en-AU" dirty="0"/>
          </a:p>
        </p:txBody>
      </p:sp>
      <p:sp>
        <p:nvSpPr>
          <p:cNvPr id="10" name="Chart Placeholder 9">
            <a:extLst>
              <a:ext uri="{FF2B5EF4-FFF2-40B4-BE49-F238E27FC236}">
                <a16:creationId xmlns:a16="http://schemas.microsoft.com/office/drawing/2014/main" id="{313A6A2B-C218-60DC-5F87-4316B1CC1389}"/>
              </a:ext>
            </a:extLst>
          </p:cNvPr>
          <p:cNvSpPr>
            <a:spLocks noGrp="1"/>
          </p:cNvSpPr>
          <p:nvPr>
            <p:ph type="chart" sz="quarter" idx="16"/>
          </p:nvPr>
        </p:nvSpPr>
        <p:spPr>
          <a:xfrm>
            <a:off x="4781064" y="409902"/>
            <a:ext cx="7002947" cy="5652000"/>
          </a:xfrm>
        </p:spPr>
        <p:txBody>
          <a:bodyPr anchor="ctr" anchorCtr="0"/>
          <a:lstStyle>
            <a:lvl1pPr algn="ctr">
              <a:defRPr/>
            </a:lvl1pPr>
          </a:lstStyle>
          <a:p>
            <a:r>
              <a:rPr lang="en-GB"/>
              <a:t>Click icon to add chart</a:t>
            </a:r>
            <a:endParaRPr lang="en-AU"/>
          </a:p>
        </p:txBody>
      </p:sp>
      <p:sp>
        <p:nvSpPr>
          <p:cNvPr id="12" name="Date Placeholder 11">
            <a:extLst>
              <a:ext uri="{FF2B5EF4-FFF2-40B4-BE49-F238E27FC236}">
                <a16:creationId xmlns:a16="http://schemas.microsoft.com/office/drawing/2014/main" id="{F4FBA9F7-5AFE-40DA-2074-DACCE3532213}"/>
              </a:ext>
            </a:extLst>
          </p:cNvPr>
          <p:cNvSpPr>
            <a:spLocks noGrp="1"/>
          </p:cNvSpPr>
          <p:nvPr>
            <p:ph type="dt" sz="half" idx="17"/>
          </p:nvPr>
        </p:nvSpPr>
        <p:spPr/>
        <p:txBody>
          <a:bodyPr/>
          <a:lstStyle/>
          <a:p>
            <a:r>
              <a:rPr lang="en-US"/>
              <a:t>Insert Date via Header &amp; Footer</a:t>
            </a:r>
            <a:endParaRPr lang="en-GB" dirty="0"/>
          </a:p>
        </p:txBody>
      </p:sp>
      <p:sp>
        <p:nvSpPr>
          <p:cNvPr id="13" name="Footer Placeholder 12">
            <a:extLst>
              <a:ext uri="{FF2B5EF4-FFF2-40B4-BE49-F238E27FC236}">
                <a16:creationId xmlns:a16="http://schemas.microsoft.com/office/drawing/2014/main" id="{D241BCC0-883B-D4F9-01FB-FBB9B2514238}"/>
              </a:ext>
            </a:extLst>
          </p:cNvPr>
          <p:cNvSpPr>
            <a:spLocks noGrp="1"/>
          </p:cNvSpPr>
          <p:nvPr>
            <p:ph type="ftr" sz="quarter" idx="18"/>
          </p:nvPr>
        </p:nvSpPr>
        <p:spPr/>
        <p:txBody>
          <a:bodyPr/>
          <a:lstStyle/>
          <a:p>
            <a:r>
              <a:rPr lang="en-GB"/>
              <a:t>University of Southern Queensland</a:t>
            </a:r>
            <a:endParaRPr lang="en-GB" dirty="0"/>
          </a:p>
        </p:txBody>
      </p:sp>
      <p:sp>
        <p:nvSpPr>
          <p:cNvPr id="14" name="Slide Number Placeholder 13">
            <a:extLst>
              <a:ext uri="{FF2B5EF4-FFF2-40B4-BE49-F238E27FC236}">
                <a16:creationId xmlns:a16="http://schemas.microsoft.com/office/drawing/2014/main" id="{2D8B7FB9-9CEF-786C-48AF-AF6E5B4D1476}"/>
              </a:ext>
            </a:extLst>
          </p:cNvPr>
          <p:cNvSpPr>
            <a:spLocks noGrp="1"/>
          </p:cNvSpPr>
          <p:nvPr>
            <p:ph type="sldNum" sz="quarter" idx="19"/>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03382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111F0591-F1E4-5640-91E4-2CE3E01094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83" b="10211"/>
          <a:stretch/>
        </p:blipFill>
        <p:spPr>
          <a:xfrm>
            <a:off x="-4385" y="0"/>
            <a:ext cx="12192000" cy="6858000"/>
          </a:xfrm>
          <a:prstGeom prst="rect">
            <a:avLst/>
          </a:prstGeom>
        </p:spPr>
      </p:pic>
      <p:pic>
        <p:nvPicPr>
          <p:cNvPr id="5" name="Graphic 4">
            <a:extLst>
              <a:ext uri="{FF2B5EF4-FFF2-40B4-BE49-F238E27FC236}">
                <a16:creationId xmlns:a16="http://schemas.microsoft.com/office/drawing/2014/main" id="{291E35E4-6FF1-3AB7-7CE6-043B615B673B}"/>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7988" y="392059"/>
            <a:ext cx="2340000" cy="910000"/>
          </a:xfrm>
          <a:prstGeom prst="rect">
            <a:avLst/>
          </a:prstGeom>
        </p:spPr>
      </p:pic>
      <p:sp>
        <p:nvSpPr>
          <p:cNvPr id="11" name="Title 15">
            <a:extLst>
              <a:ext uri="{FF2B5EF4-FFF2-40B4-BE49-F238E27FC236}">
                <a16:creationId xmlns:a16="http://schemas.microsoft.com/office/drawing/2014/main" id="{037FD0EC-1B94-7104-BB7C-B2F925099F03}"/>
              </a:ext>
            </a:extLst>
          </p:cNvPr>
          <p:cNvSpPr>
            <a:spLocks noGrp="1"/>
          </p:cNvSpPr>
          <p:nvPr>
            <p:ph type="title"/>
          </p:nvPr>
        </p:nvSpPr>
        <p:spPr>
          <a:xfrm>
            <a:off x="2136000" y="2065752"/>
            <a:ext cx="7920000" cy="1440000"/>
          </a:xfrm>
        </p:spPr>
        <p:txBody>
          <a:bodyPr anchor="b" anchorCtr="0"/>
          <a:lstStyle>
            <a:lvl1pPr algn="ctr">
              <a:defRPr sz="6400">
                <a:solidFill>
                  <a:schemeClr val="tx2"/>
                </a:solidFill>
              </a:defRPr>
            </a:lvl1pPr>
          </a:lstStyle>
          <a:p>
            <a:r>
              <a:rPr lang="en-GB"/>
              <a:t>Click to edit Master title style</a:t>
            </a:r>
            <a:endParaRPr lang="en-AU" dirty="0"/>
          </a:p>
        </p:txBody>
      </p:sp>
      <p:sp>
        <p:nvSpPr>
          <p:cNvPr id="12" name="Subtitle 2">
            <a:extLst>
              <a:ext uri="{FF2B5EF4-FFF2-40B4-BE49-F238E27FC236}">
                <a16:creationId xmlns:a16="http://schemas.microsoft.com/office/drawing/2014/main" id="{BFA863C7-10CC-F05E-13DA-AD2F57E9D2E9}"/>
              </a:ext>
            </a:extLst>
          </p:cNvPr>
          <p:cNvSpPr>
            <a:spLocks noGrp="1"/>
          </p:cNvSpPr>
          <p:nvPr>
            <p:ph type="subTitle" idx="1" hasCustomPrompt="1"/>
          </p:nvPr>
        </p:nvSpPr>
        <p:spPr>
          <a:xfrm>
            <a:off x="2136001" y="3742267"/>
            <a:ext cx="7919999" cy="1440000"/>
          </a:xfrm>
        </p:spPr>
        <p:txBody>
          <a:bodyPr/>
          <a:lstStyle>
            <a:lvl1pPr marL="0" indent="0" algn="ctr">
              <a:buNone/>
              <a:defRPr sz="2600" b="0">
                <a:solidFill>
                  <a:schemeClr val="tx2"/>
                </a:solidFill>
              </a:defRPr>
            </a:lvl1pPr>
            <a:lvl2pPr marL="0" indent="0" algn="ctr">
              <a:buNone/>
              <a:defRPr sz="2600" b="0">
                <a:solidFill>
                  <a:schemeClr val="tx2"/>
                </a:solidFill>
              </a:defRPr>
            </a:lvl2pPr>
            <a:lvl3pPr marL="0" indent="0" algn="ctr">
              <a:buNone/>
              <a:defRPr sz="2600" b="0">
                <a:solidFill>
                  <a:schemeClr val="tx2"/>
                </a:solidFill>
              </a:defRPr>
            </a:lvl3pPr>
            <a:lvl4pPr marL="0" indent="0" algn="ctr">
              <a:buNone/>
              <a:defRPr sz="2600" b="0">
                <a:solidFill>
                  <a:schemeClr val="tx2"/>
                </a:solidFill>
              </a:defRPr>
            </a:lvl4pPr>
            <a:lvl5pPr marL="0" indent="0" algn="ctr">
              <a:buNone/>
              <a:defRPr sz="2600" b="0">
                <a:solidFill>
                  <a:schemeClr val="tx2"/>
                </a:solidFill>
              </a:defRPr>
            </a:lvl5pPr>
            <a:lvl6pPr marL="0" indent="0" algn="ctr">
              <a:buNone/>
              <a:defRPr sz="2600" b="0">
                <a:solidFill>
                  <a:schemeClr val="tx2"/>
                </a:solidFill>
              </a:defRPr>
            </a:lvl6pPr>
            <a:lvl7pPr marL="0" indent="0" algn="ctr">
              <a:buNone/>
              <a:defRPr sz="2600" b="0">
                <a:solidFill>
                  <a:schemeClr val="tx2"/>
                </a:solidFill>
              </a:defRPr>
            </a:lvl7pPr>
            <a:lvl8pPr marL="0" indent="0" algn="ctr">
              <a:buNone/>
              <a:defRPr sz="2600" b="0">
                <a:solidFill>
                  <a:schemeClr val="tx2"/>
                </a:solidFill>
              </a:defRPr>
            </a:lvl8pPr>
            <a:lvl9pPr marL="0" indent="0" algn="ctr">
              <a:buNone/>
              <a:defRPr sz="2600" b="0">
                <a:solidFill>
                  <a:schemeClr val="tx2"/>
                </a:solidFill>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2541133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small Chart">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D3B57A14-524A-813B-E691-B16AE0078498}"/>
              </a:ext>
            </a:extLst>
          </p:cNvPr>
          <p:cNvSpPr>
            <a:spLocks noGrp="1"/>
          </p:cNvSpPr>
          <p:nvPr>
            <p:ph sz="quarter" idx="15" hasCustomPrompt="1"/>
          </p:nvPr>
        </p:nvSpPr>
        <p:spPr>
          <a:xfrm>
            <a:off x="407988" y="1233488"/>
            <a:ext cx="5040000" cy="4125912"/>
          </a:xfrm>
        </p:spPr>
        <p:txBody>
          <a:bodyPr/>
          <a:lstStyle>
            <a:lvl5pPr>
              <a:defRPr/>
            </a:lvl5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8" name="Title 1">
            <a:extLst>
              <a:ext uri="{FF2B5EF4-FFF2-40B4-BE49-F238E27FC236}">
                <a16:creationId xmlns:a16="http://schemas.microsoft.com/office/drawing/2014/main" id="{A7809539-44E4-A617-A619-7A9DE9AB41D2}"/>
              </a:ext>
            </a:extLst>
          </p:cNvPr>
          <p:cNvSpPr>
            <a:spLocks noGrp="1"/>
          </p:cNvSpPr>
          <p:nvPr>
            <p:ph type="title"/>
          </p:nvPr>
        </p:nvSpPr>
        <p:spPr>
          <a:xfrm>
            <a:off x="407986" y="409902"/>
            <a:ext cx="5040000" cy="720000"/>
          </a:xfrm>
        </p:spPr>
        <p:txBody>
          <a:bodyPr/>
          <a:lstStyle/>
          <a:p>
            <a:r>
              <a:rPr lang="en-GB"/>
              <a:t>Click to edit Master title style</a:t>
            </a:r>
            <a:endParaRPr lang="en-AU" dirty="0"/>
          </a:p>
        </p:txBody>
      </p:sp>
      <p:sp>
        <p:nvSpPr>
          <p:cNvPr id="10" name="Chart Placeholder 9">
            <a:extLst>
              <a:ext uri="{FF2B5EF4-FFF2-40B4-BE49-F238E27FC236}">
                <a16:creationId xmlns:a16="http://schemas.microsoft.com/office/drawing/2014/main" id="{313A6A2B-C218-60DC-5F87-4316B1CC1389}"/>
              </a:ext>
            </a:extLst>
          </p:cNvPr>
          <p:cNvSpPr>
            <a:spLocks noGrp="1"/>
          </p:cNvSpPr>
          <p:nvPr>
            <p:ph type="chart" sz="quarter" idx="16"/>
          </p:nvPr>
        </p:nvSpPr>
        <p:spPr>
          <a:xfrm>
            <a:off x="6096000" y="1233488"/>
            <a:ext cx="5688012" cy="4828414"/>
          </a:xfrm>
        </p:spPr>
        <p:txBody>
          <a:bodyPr anchor="ctr" anchorCtr="0"/>
          <a:lstStyle>
            <a:lvl1pPr algn="ctr">
              <a:defRPr/>
            </a:lvl1pPr>
          </a:lstStyle>
          <a:p>
            <a:r>
              <a:rPr lang="en-GB"/>
              <a:t>Click icon to add chart</a:t>
            </a:r>
            <a:endParaRPr lang="en-AU"/>
          </a:p>
        </p:txBody>
      </p:sp>
      <p:sp>
        <p:nvSpPr>
          <p:cNvPr id="3" name="Date Placeholder 2">
            <a:extLst>
              <a:ext uri="{FF2B5EF4-FFF2-40B4-BE49-F238E27FC236}">
                <a16:creationId xmlns:a16="http://schemas.microsoft.com/office/drawing/2014/main" id="{38F16FF8-3D4E-9165-11EA-2C344C2B8758}"/>
              </a:ext>
            </a:extLst>
          </p:cNvPr>
          <p:cNvSpPr>
            <a:spLocks noGrp="1"/>
          </p:cNvSpPr>
          <p:nvPr>
            <p:ph type="dt" sz="half" idx="17"/>
          </p:nvPr>
        </p:nvSpPr>
        <p:spPr/>
        <p:txBody>
          <a:bodyPr/>
          <a:lstStyle/>
          <a:p>
            <a:r>
              <a:rPr lang="en-US"/>
              <a:t>Insert Date via Header &amp; Footer</a:t>
            </a:r>
            <a:endParaRPr lang="en-GB" dirty="0"/>
          </a:p>
        </p:txBody>
      </p:sp>
      <p:sp>
        <p:nvSpPr>
          <p:cNvPr id="4" name="Footer Placeholder 3">
            <a:extLst>
              <a:ext uri="{FF2B5EF4-FFF2-40B4-BE49-F238E27FC236}">
                <a16:creationId xmlns:a16="http://schemas.microsoft.com/office/drawing/2014/main" id="{3DF781D6-6249-D013-80E2-6EB642BFC0F7}"/>
              </a:ext>
            </a:extLst>
          </p:cNvPr>
          <p:cNvSpPr>
            <a:spLocks noGrp="1"/>
          </p:cNvSpPr>
          <p:nvPr>
            <p:ph type="ftr" sz="quarter" idx="18"/>
          </p:nvPr>
        </p:nvSpPr>
        <p:spPr/>
        <p:txBody>
          <a:bodyPr/>
          <a:lstStyle/>
          <a:p>
            <a:r>
              <a:rPr lang="en-GB"/>
              <a:t>University of Southern Queensland</a:t>
            </a:r>
            <a:endParaRPr lang="en-GB" dirty="0"/>
          </a:p>
        </p:txBody>
      </p:sp>
      <p:sp>
        <p:nvSpPr>
          <p:cNvPr id="9" name="Slide Number Placeholder 8">
            <a:extLst>
              <a:ext uri="{FF2B5EF4-FFF2-40B4-BE49-F238E27FC236}">
                <a16:creationId xmlns:a16="http://schemas.microsoft.com/office/drawing/2014/main" id="{902E144B-C3DA-59AC-F92B-FBF55D9D542E}"/>
              </a:ext>
            </a:extLst>
          </p:cNvPr>
          <p:cNvSpPr>
            <a:spLocks noGrp="1"/>
          </p:cNvSpPr>
          <p:nvPr>
            <p:ph type="sldNum" sz="quarter" idx="19"/>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957598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09E5C6-5EA7-092E-714B-60D328A87168}"/>
              </a:ext>
            </a:extLst>
          </p:cNvPr>
          <p:cNvSpPr/>
          <p:nvPr userDrawn="1"/>
        </p:nvSpPr>
        <p:spPr>
          <a:xfrm>
            <a:off x="0" y="0"/>
            <a:ext cx="12192000"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hart Placeholder 8">
            <a:extLst>
              <a:ext uri="{FF2B5EF4-FFF2-40B4-BE49-F238E27FC236}">
                <a16:creationId xmlns:a16="http://schemas.microsoft.com/office/drawing/2014/main" id="{6865432F-A655-9465-049B-687427C9B7F3}"/>
              </a:ext>
            </a:extLst>
          </p:cNvPr>
          <p:cNvSpPr>
            <a:spLocks noGrp="1"/>
          </p:cNvSpPr>
          <p:nvPr>
            <p:ph type="chart" sz="quarter" idx="13"/>
          </p:nvPr>
        </p:nvSpPr>
        <p:spPr>
          <a:xfrm>
            <a:off x="407989" y="1447302"/>
            <a:ext cx="5688012" cy="4750828"/>
          </a:xfrm>
        </p:spPr>
        <p:txBody>
          <a:bodyPr/>
          <a:lstStyle>
            <a:lvl1pPr algn="ctr">
              <a:defRPr b="0"/>
            </a:lvl1pPr>
          </a:lstStyle>
          <a:p>
            <a:r>
              <a:rPr lang="en-GB"/>
              <a:t>Click icon to add chart</a:t>
            </a:r>
            <a:endParaRPr lang="en-US"/>
          </a:p>
        </p:txBody>
      </p:sp>
      <p:sp>
        <p:nvSpPr>
          <p:cNvPr id="10" name="Chart Placeholder 8">
            <a:extLst>
              <a:ext uri="{FF2B5EF4-FFF2-40B4-BE49-F238E27FC236}">
                <a16:creationId xmlns:a16="http://schemas.microsoft.com/office/drawing/2014/main" id="{BE687D78-8841-DB65-EF4F-B95059CFAE1A}"/>
              </a:ext>
            </a:extLst>
          </p:cNvPr>
          <p:cNvSpPr>
            <a:spLocks noGrp="1"/>
          </p:cNvSpPr>
          <p:nvPr>
            <p:ph type="chart" sz="quarter" idx="14"/>
          </p:nvPr>
        </p:nvSpPr>
        <p:spPr>
          <a:xfrm>
            <a:off x="6097589" y="1447302"/>
            <a:ext cx="5688012" cy="4750828"/>
          </a:xfrm>
        </p:spPr>
        <p:txBody>
          <a:bodyPr/>
          <a:lstStyle>
            <a:lvl1pPr algn="ctr">
              <a:defRPr b="0"/>
            </a:lvl1pPr>
          </a:lstStyle>
          <a:p>
            <a:r>
              <a:rPr lang="en-GB"/>
              <a:t>Click icon to add chart</a:t>
            </a:r>
            <a:endParaRPr lang="en-US"/>
          </a:p>
        </p:txBody>
      </p:sp>
      <p:sp>
        <p:nvSpPr>
          <p:cNvPr id="3" name="Title 2">
            <a:extLst>
              <a:ext uri="{FF2B5EF4-FFF2-40B4-BE49-F238E27FC236}">
                <a16:creationId xmlns:a16="http://schemas.microsoft.com/office/drawing/2014/main" id="{91A51612-10DF-CEB6-B4A4-3CAC12C62475}"/>
              </a:ext>
            </a:extLst>
          </p:cNvPr>
          <p:cNvSpPr>
            <a:spLocks noGrp="1"/>
          </p:cNvSpPr>
          <p:nvPr>
            <p:ph type="title"/>
          </p:nvPr>
        </p:nvSpPr>
        <p:spPr/>
        <p:txBody>
          <a:bodyPr/>
          <a:lstStyle/>
          <a:p>
            <a:r>
              <a:rPr lang="en-GB"/>
              <a:t>Click to edit Master title style</a:t>
            </a:r>
            <a:endParaRPr lang="en-AU" dirty="0"/>
          </a:p>
        </p:txBody>
      </p:sp>
      <p:sp>
        <p:nvSpPr>
          <p:cNvPr id="7" name="Date Placeholder 6">
            <a:extLst>
              <a:ext uri="{FF2B5EF4-FFF2-40B4-BE49-F238E27FC236}">
                <a16:creationId xmlns:a16="http://schemas.microsoft.com/office/drawing/2014/main" id="{1C28F7CF-34C8-77DA-CB2C-B72AAC7246C3}"/>
              </a:ext>
            </a:extLst>
          </p:cNvPr>
          <p:cNvSpPr>
            <a:spLocks noGrp="1"/>
          </p:cNvSpPr>
          <p:nvPr>
            <p:ph type="dt" sz="half" idx="15"/>
          </p:nvPr>
        </p:nvSpPr>
        <p:spPr/>
        <p:txBody>
          <a:bodyPr/>
          <a:lstStyle/>
          <a:p>
            <a:r>
              <a:rPr lang="en-US"/>
              <a:t>Insert Date via Header &amp; Footer</a:t>
            </a:r>
            <a:endParaRPr lang="en-GB" dirty="0"/>
          </a:p>
        </p:txBody>
      </p:sp>
      <p:sp>
        <p:nvSpPr>
          <p:cNvPr id="8" name="Footer Placeholder 7">
            <a:extLst>
              <a:ext uri="{FF2B5EF4-FFF2-40B4-BE49-F238E27FC236}">
                <a16:creationId xmlns:a16="http://schemas.microsoft.com/office/drawing/2014/main" id="{2F629700-F1F8-AB12-B003-6A4B3D44A355}"/>
              </a:ext>
            </a:extLst>
          </p:cNvPr>
          <p:cNvSpPr>
            <a:spLocks noGrp="1"/>
          </p:cNvSpPr>
          <p:nvPr>
            <p:ph type="ftr" sz="quarter" idx="16"/>
          </p:nvPr>
        </p:nvSpPr>
        <p:spPr/>
        <p:txBody>
          <a:bodyPr/>
          <a:lstStyle/>
          <a:p>
            <a:r>
              <a:rPr lang="en-GB"/>
              <a:t>University of Southern Queensland</a:t>
            </a:r>
            <a:endParaRPr lang="en-GB" dirty="0"/>
          </a:p>
        </p:txBody>
      </p:sp>
      <p:sp>
        <p:nvSpPr>
          <p:cNvPr id="11" name="Slide Number Placeholder 10">
            <a:extLst>
              <a:ext uri="{FF2B5EF4-FFF2-40B4-BE49-F238E27FC236}">
                <a16:creationId xmlns:a16="http://schemas.microsoft.com/office/drawing/2014/main" id="{CDE4F577-54A2-78E2-1981-91FC75FDBD08}"/>
              </a:ext>
            </a:extLst>
          </p:cNvPr>
          <p:cNvSpPr>
            <a:spLocks noGrp="1"/>
          </p:cNvSpPr>
          <p:nvPr>
            <p:ph type="sldNum" sz="quarter" idx="17"/>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616875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6FC9D9-6B27-AA4C-050D-43FF64DEB203}"/>
              </a:ext>
            </a:extLst>
          </p:cNvPr>
          <p:cNvSpPr/>
          <p:nvPr userDrawn="1"/>
        </p:nvSpPr>
        <p:spPr>
          <a:xfrm>
            <a:off x="0" y="0"/>
            <a:ext cx="12192000"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Chart Placeholder 9">
            <a:extLst>
              <a:ext uri="{FF2B5EF4-FFF2-40B4-BE49-F238E27FC236}">
                <a16:creationId xmlns:a16="http://schemas.microsoft.com/office/drawing/2014/main" id="{CEB8275F-1A5A-4D80-ADC3-6FFDA14F3624}"/>
              </a:ext>
            </a:extLst>
          </p:cNvPr>
          <p:cNvSpPr>
            <a:spLocks noGrp="1"/>
          </p:cNvSpPr>
          <p:nvPr>
            <p:ph type="chart" sz="quarter" idx="13"/>
          </p:nvPr>
        </p:nvSpPr>
        <p:spPr>
          <a:xfrm>
            <a:off x="407988" y="2018688"/>
            <a:ext cx="11376025" cy="3960000"/>
          </a:xfrm>
        </p:spPr>
        <p:txBody>
          <a:bodyPr anchor="ctr" anchorCtr="0"/>
          <a:lstStyle>
            <a:lvl1pPr algn="ctr">
              <a:defRPr b="0">
                <a:solidFill>
                  <a:schemeClr val="tx2"/>
                </a:solidFill>
              </a:defRPr>
            </a:lvl1pPr>
          </a:lstStyle>
          <a:p>
            <a:r>
              <a:rPr lang="en-GB"/>
              <a:t>Click icon to add chart</a:t>
            </a:r>
            <a:endParaRPr lang="en-US"/>
          </a:p>
        </p:txBody>
      </p:sp>
      <p:sp>
        <p:nvSpPr>
          <p:cNvPr id="3" name="Title 2">
            <a:extLst>
              <a:ext uri="{FF2B5EF4-FFF2-40B4-BE49-F238E27FC236}">
                <a16:creationId xmlns:a16="http://schemas.microsoft.com/office/drawing/2014/main" id="{E0E45A1F-9393-9C25-886D-2EE274903F30}"/>
              </a:ext>
            </a:extLst>
          </p:cNvPr>
          <p:cNvSpPr>
            <a:spLocks noGrp="1"/>
          </p:cNvSpPr>
          <p:nvPr>
            <p:ph type="title"/>
          </p:nvPr>
        </p:nvSpPr>
        <p:spPr/>
        <p:txBody>
          <a:bodyPr/>
          <a:lstStyle/>
          <a:p>
            <a:r>
              <a:rPr lang="en-GB"/>
              <a:t>Click to edit Master title style</a:t>
            </a:r>
            <a:endParaRPr lang="en-AU" dirty="0"/>
          </a:p>
        </p:txBody>
      </p:sp>
      <p:sp>
        <p:nvSpPr>
          <p:cNvPr id="7" name="Date Placeholder 6">
            <a:extLst>
              <a:ext uri="{FF2B5EF4-FFF2-40B4-BE49-F238E27FC236}">
                <a16:creationId xmlns:a16="http://schemas.microsoft.com/office/drawing/2014/main" id="{F6B92BA4-3C22-E89A-E096-44D7AF017265}"/>
              </a:ext>
            </a:extLst>
          </p:cNvPr>
          <p:cNvSpPr>
            <a:spLocks noGrp="1"/>
          </p:cNvSpPr>
          <p:nvPr>
            <p:ph type="dt" sz="half" idx="14"/>
          </p:nvPr>
        </p:nvSpPr>
        <p:spPr/>
        <p:txBody>
          <a:bodyPr/>
          <a:lstStyle/>
          <a:p>
            <a:r>
              <a:rPr lang="en-US"/>
              <a:t>Insert Date via Header &amp; Footer</a:t>
            </a:r>
            <a:endParaRPr lang="en-GB" dirty="0"/>
          </a:p>
        </p:txBody>
      </p:sp>
      <p:sp>
        <p:nvSpPr>
          <p:cNvPr id="8" name="Footer Placeholder 7">
            <a:extLst>
              <a:ext uri="{FF2B5EF4-FFF2-40B4-BE49-F238E27FC236}">
                <a16:creationId xmlns:a16="http://schemas.microsoft.com/office/drawing/2014/main" id="{028756BF-0604-864A-4AF1-EDE8DC99CDAC}"/>
              </a:ext>
            </a:extLst>
          </p:cNvPr>
          <p:cNvSpPr>
            <a:spLocks noGrp="1"/>
          </p:cNvSpPr>
          <p:nvPr>
            <p:ph type="ftr" sz="quarter" idx="15"/>
          </p:nvPr>
        </p:nvSpPr>
        <p:spPr/>
        <p:txBody>
          <a:bodyPr/>
          <a:lstStyle/>
          <a:p>
            <a:r>
              <a:rPr lang="en-GB"/>
              <a:t>University of Southern Queensland</a:t>
            </a:r>
            <a:endParaRPr lang="en-GB" dirty="0"/>
          </a:p>
        </p:txBody>
      </p:sp>
      <p:sp>
        <p:nvSpPr>
          <p:cNvPr id="9" name="Slide Number Placeholder 8">
            <a:extLst>
              <a:ext uri="{FF2B5EF4-FFF2-40B4-BE49-F238E27FC236}">
                <a16:creationId xmlns:a16="http://schemas.microsoft.com/office/drawing/2014/main" id="{B6E61568-8347-CF37-431A-51BB08D0972F}"/>
              </a:ext>
            </a:extLst>
          </p:cNvPr>
          <p:cNvSpPr>
            <a:spLocks noGrp="1"/>
          </p:cNvSpPr>
          <p:nvPr>
            <p:ph type="sldNum" sz="quarter" idx="16"/>
          </p:nvPr>
        </p:nvSpPr>
        <p:spPr/>
        <p:txBody>
          <a:bodyPr/>
          <a:lstStyle/>
          <a:p>
            <a:fld id="{F5AEA0E0-5CC6-4BD0-905C-A0021E419432}" type="slidenum">
              <a:rPr lang="en-GB" smtClean="0"/>
              <a:pPr/>
              <a:t>‹#›</a:t>
            </a:fld>
            <a:endParaRPr lang="en-GB" dirty="0"/>
          </a:p>
        </p:txBody>
      </p:sp>
      <p:sp>
        <p:nvSpPr>
          <p:cNvPr id="14" name="Text Placeholder 13">
            <a:extLst>
              <a:ext uri="{FF2B5EF4-FFF2-40B4-BE49-F238E27FC236}">
                <a16:creationId xmlns:a16="http://schemas.microsoft.com/office/drawing/2014/main" id="{8330E014-8053-2BE4-8909-F079E9308AD2}"/>
              </a:ext>
            </a:extLst>
          </p:cNvPr>
          <p:cNvSpPr>
            <a:spLocks noGrp="1"/>
          </p:cNvSpPr>
          <p:nvPr>
            <p:ph type="body" sz="quarter" idx="17"/>
          </p:nvPr>
        </p:nvSpPr>
        <p:spPr>
          <a:xfrm>
            <a:off x="407988" y="1233488"/>
            <a:ext cx="11376025" cy="72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2289109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A8A78D-AE98-0020-7EB0-27A41CE59C05}"/>
              </a:ext>
            </a:extLst>
          </p:cNvPr>
          <p:cNvSpPr/>
          <p:nvPr userDrawn="1"/>
        </p:nvSpPr>
        <p:spPr>
          <a:xfrm>
            <a:off x="0" y="0"/>
            <a:ext cx="12192000"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able Placeholder 7">
            <a:extLst>
              <a:ext uri="{FF2B5EF4-FFF2-40B4-BE49-F238E27FC236}">
                <a16:creationId xmlns:a16="http://schemas.microsoft.com/office/drawing/2014/main" id="{FEBFFFE4-0D05-89CC-59E5-F07B5D25D8F2}"/>
              </a:ext>
            </a:extLst>
          </p:cNvPr>
          <p:cNvSpPr>
            <a:spLocks noGrp="1"/>
          </p:cNvSpPr>
          <p:nvPr>
            <p:ph type="tbl" sz="quarter" idx="13"/>
          </p:nvPr>
        </p:nvSpPr>
        <p:spPr>
          <a:xfrm>
            <a:off x="407988" y="2198688"/>
            <a:ext cx="11376000" cy="3780000"/>
          </a:xfrm>
        </p:spPr>
        <p:txBody>
          <a:bodyPr anchor="ctr" anchorCtr="0"/>
          <a:lstStyle>
            <a:lvl1pPr algn="ctr">
              <a:defRPr b="0">
                <a:solidFill>
                  <a:schemeClr val="tx2"/>
                </a:solidFill>
              </a:defRPr>
            </a:lvl1pPr>
          </a:lstStyle>
          <a:p>
            <a:r>
              <a:rPr lang="en-GB"/>
              <a:t>Click icon to add table</a:t>
            </a:r>
            <a:endParaRPr lang="en-US" dirty="0"/>
          </a:p>
        </p:txBody>
      </p:sp>
      <p:sp>
        <p:nvSpPr>
          <p:cNvPr id="3" name="Title 2">
            <a:extLst>
              <a:ext uri="{FF2B5EF4-FFF2-40B4-BE49-F238E27FC236}">
                <a16:creationId xmlns:a16="http://schemas.microsoft.com/office/drawing/2014/main" id="{3A335D74-85BD-243D-29E1-4DFFCC83262E}"/>
              </a:ext>
            </a:extLst>
          </p:cNvPr>
          <p:cNvSpPr>
            <a:spLocks noGrp="1"/>
          </p:cNvSpPr>
          <p:nvPr>
            <p:ph type="title"/>
          </p:nvPr>
        </p:nvSpPr>
        <p:spPr/>
        <p:txBody>
          <a:bodyPr/>
          <a:lstStyle/>
          <a:p>
            <a:r>
              <a:rPr lang="en-GB"/>
              <a:t>Click to edit Master title style</a:t>
            </a:r>
            <a:endParaRPr lang="en-AU" dirty="0"/>
          </a:p>
        </p:txBody>
      </p:sp>
      <p:sp>
        <p:nvSpPr>
          <p:cNvPr id="7" name="Date Placeholder 6">
            <a:extLst>
              <a:ext uri="{FF2B5EF4-FFF2-40B4-BE49-F238E27FC236}">
                <a16:creationId xmlns:a16="http://schemas.microsoft.com/office/drawing/2014/main" id="{5FE036B7-8CF8-EA6A-CD4A-10013B2994C0}"/>
              </a:ext>
            </a:extLst>
          </p:cNvPr>
          <p:cNvSpPr>
            <a:spLocks noGrp="1"/>
          </p:cNvSpPr>
          <p:nvPr>
            <p:ph type="dt" sz="half" idx="14"/>
          </p:nvPr>
        </p:nvSpPr>
        <p:spPr/>
        <p:txBody>
          <a:bodyPr/>
          <a:lstStyle/>
          <a:p>
            <a:r>
              <a:rPr lang="en-US"/>
              <a:t>Insert Date via Header &amp; Footer</a:t>
            </a:r>
            <a:endParaRPr lang="en-GB" dirty="0"/>
          </a:p>
        </p:txBody>
      </p:sp>
      <p:sp>
        <p:nvSpPr>
          <p:cNvPr id="9" name="Footer Placeholder 8">
            <a:extLst>
              <a:ext uri="{FF2B5EF4-FFF2-40B4-BE49-F238E27FC236}">
                <a16:creationId xmlns:a16="http://schemas.microsoft.com/office/drawing/2014/main" id="{80225BF4-BA66-6F2D-B085-98F74C79AD58}"/>
              </a:ext>
            </a:extLst>
          </p:cNvPr>
          <p:cNvSpPr>
            <a:spLocks noGrp="1"/>
          </p:cNvSpPr>
          <p:nvPr>
            <p:ph type="ftr" sz="quarter" idx="15"/>
          </p:nvPr>
        </p:nvSpPr>
        <p:spPr/>
        <p:txBody>
          <a:bodyPr/>
          <a:lstStyle/>
          <a:p>
            <a:r>
              <a:rPr lang="en-GB"/>
              <a:t>University of Southern Queensland</a:t>
            </a:r>
            <a:endParaRPr lang="en-GB" dirty="0"/>
          </a:p>
        </p:txBody>
      </p:sp>
      <p:sp>
        <p:nvSpPr>
          <p:cNvPr id="10" name="Slide Number Placeholder 9">
            <a:extLst>
              <a:ext uri="{FF2B5EF4-FFF2-40B4-BE49-F238E27FC236}">
                <a16:creationId xmlns:a16="http://schemas.microsoft.com/office/drawing/2014/main" id="{D7ABA761-8BA2-2AC1-3139-5DD6244D2B05}"/>
              </a:ext>
            </a:extLst>
          </p:cNvPr>
          <p:cNvSpPr>
            <a:spLocks noGrp="1"/>
          </p:cNvSpPr>
          <p:nvPr>
            <p:ph type="sldNum" sz="quarter" idx="16"/>
          </p:nvPr>
        </p:nvSpPr>
        <p:spPr/>
        <p:txBody>
          <a:bodyPr/>
          <a:lstStyle/>
          <a:p>
            <a:fld id="{F5AEA0E0-5CC6-4BD0-905C-A0021E419432}" type="slidenum">
              <a:rPr lang="en-GB" smtClean="0"/>
              <a:pPr/>
              <a:t>‹#›</a:t>
            </a:fld>
            <a:endParaRPr lang="en-GB" dirty="0"/>
          </a:p>
        </p:txBody>
      </p:sp>
      <p:sp>
        <p:nvSpPr>
          <p:cNvPr id="12" name="Text Placeholder 13">
            <a:extLst>
              <a:ext uri="{FF2B5EF4-FFF2-40B4-BE49-F238E27FC236}">
                <a16:creationId xmlns:a16="http://schemas.microsoft.com/office/drawing/2014/main" id="{0E3C1573-29B6-0F65-9234-B7702B39EAFA}"/>
              </a:ext>
            </a:extLst>
          </p:cNvPr>
          <p:cNvSpPr>
            <a:spLocks noGrp="1"/>
          </p:cNvSpPr>
          <p:nvPr>
            <p:ph type="body" sz="quarter" idx="17"/>
          </p:nvPr>
        </p:nvSpPr>
        <p:spPr>
          <a:xfrm>
            <a:off x="407988" y="1233488"/>
            <a:ext cx="11376025" cy="72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950033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Image with Call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DF277E2-DF8B-D9FE-9321-EFD5D8F76F5E}"/>
              </a:ext>
            </a:extLst>
          </p:cNvPr>
          <p:cNvSpPr>
            <a:spLocks noGrp="1" noChangeAspect="1"/>
          </p:cNvSpPr>
          <p:nvPr>
            <p:ph type="pic" sz="quarter" idx="16" hasCustomPrompt="1"/>
          </p:nvPr>
        </p:nvSpPr>
        <p:spPr>
          <a:xfrm>
            <a:off x="4272000" y="0"/>
            <a:ext cx="7920000" cy="6858000"/>
          </a:xfrm>
          <a:prstGeom prst="rect">
            <a:avLst/>
          </a:prstGeom>
          <a:solidFill>
            <a:schemeClr val="bg1">
              <a:lumMod val="75000"/>
            </a:schemeClr>
          </a:solidFill>
        </p:spPr>
        <p:txBody>
          <a:bodyPr wrap="square" lIns="1080000" tIns="360000" rIns="1080000" bIns="360000" anchor="ctr" anchorCtr="0">
            <a:noAutofit/>
          </a:bodyPr>
          <a:lstStyle>
            <a:lvl1pPr algn="l">
              <a:defRPr sz="14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9" name="Text Placeholder 8">
            <a:extLst>
              <a:ext uri="{FF2B5EF4-FFF2-40B4-BE49-F238E27FC236}">
                <a16:creationId xmlns:a16="http://schemas.microsoft.com/office/drawing/2014/main" id="{F7D0EA6D-A523-ACBF-4F29-4867595F16BC}"/>
              </a:ext>
            </a:extLst>
          </p:cNvPr>
          <p:cNvSpPr>
            <a:spLocks noGrp="1"/>
          </p:cNvSpPr>
          <p:nvPr>
            <p:ph type="body" sz="quarter" idx="14"/>
          </p:nvPr>
        </p:nvSpPr>
        <p:spPr>
          <a:xfrm>
            <a:off x="9544050" y="376238"/>
            <a:ext cx="2257425" cy="2301875"/>
          </a:xfrm>
          <a:prstGeom prst="roundRect">
            <a:avLst>
              <a:gd name="adj" fmla="val 20903"/>
            </a:avLst>
          </a:prstGeom>
          <a:ln>
            <a:solidFill>
              <a:schemeClr val="bg1"/>
            </a:solidFill>
          </a:ln>
        </p:spPr>
        <p:txBody>
          <a:bodyPr anchor="ctr" anchorCtr="0"/>
          <a:lstStyle>
            <a:lvl1pPr algn="ctr">
              <a:defRPr sz="4900" b="0">
                <a:solidFill>
                  <a:schemeClr val="accent3"/>
                </a:solidFill>
                <a:latin typeface="+mn-lt"/>
              </a:defRPr>
            </a:lvl1pPr>
            <a:lvl2pPr marL="0" indent="0" algn="ctr">
              <a:spcBef>
                <a:spcPts val="0"/>
              </a:spcBef>
              <a:buNone/>
              <a:defRPr sz="1200" b="0">
                <a:solidFill>
                  <a:schemeClr val="accent3"/>
                </a:solidFill>
                <a:latin typeface="+mn-lt"/>
              </a:defRPr>
            </a:lvl2pPr>
            <a:lvl3pPr marL="0" indent="0" algn="ctr">
              <a:buNone/>
              <a:defRPr sz="1200" b="0">
                <a:solidFill>
                  <a:schemeClr val="accent3"/>
                </a:solidFill>
                <a:latin typeface="+mn-lt"/>
              </a:defRPr>
            </a:lvl3pPr>
            <a:lvl4pPr algn="ctr">
              <a:defRPr sz="1200" b="0">
                <a:solidFill>
                  <a:schemeClr val="accent3"/>
                </a:solidFill>
                <a:latin typeface="+mn-lt"/>
              </a:defRPr>
            </a:lvl4pPr>
            <a:lvl5pPr algn="ctr">
              <a:defRPr sz="1200" b="0">
                <a:solidFill>
                  <a:schemeClr val="accent3"/>
                </a:solidFill>
                <a:latin typeface="+mn-lt"/>
              </a:defRPr>
            </a:lvl5pPr>
            <a:lvl6pPr algn="ctr">
              <a:defRPr sz="1200">
                <a:solidFill>
                  <a:schemeClr val="accent3"/>
                </a:solidFill>
              </a:defRPr>
            </a:lvl6pPr>
            <a:lvl7pPr algn="ctr">
              <a:defRPr sz="1200">
                <a:solidFill>
                  <a:schemeClr val="accent3"/>
                </a:solidFill>
              </a:defRPr>
            </a:lvl7pPr>
            <a:lvl8pPr algn="ctr">
              <a:defRPr sz="1200">
                <a:solidFill>
                  <a:schemeClr val="accent3"/>
                </a:solidFill>
              </a:defRPr>
            </a:lvl8pPr>
            <a:lvl9pPr algn="ctr">
              <a:defRPr sz="1200">
                <a:solidFill>
                  <a:schemeClr val="accent3"/>
                </a:solidFill>
              </a:defRPr>
            </a:lvl9pPr>
          </a:lstStyle>
          <a:p>
            <a:pPr lvl="0"/>
            <a:r>
              <a:rPr lang="en-GB"/>
              <a:t>Click to edit Master text styles</a:t>
            </a:r>
          </a:p>
          <a:p>
            <a:pPr lvl="1"/>
            <a:r>
              <a:rPr lang="en-GB"/>
              <a:t>Second level</a:t>
            </a:r>
          </a:p>
        </p:txBody>
      </p:sp>
      <p:sp>
        <p:nvSpPr>
          <p:cNvPr id="8" name="Content Placeholder 9">
            <a:extLst>
              <a:ext uri="{FF2B5EF4-FFF2-40B4-BE49-F238E27FC236}">
                <a16:creationId xmlns:a16="http://schemas.microsoft.com/office/drawing/2014/main" id="{57E44C67-AD82-158F-3B67-4971A7FFF5C8}"/>
              </a:ext>
            </a:extLst>
          </p:cNvPr>
          <p:cNvSpPr>
            <a:spLocks noGrp="1"/>
          </p:cNvSpPr>
          <p:nvPr>
            <p:ph sz="quarter" idx="15" hasCustomPrompt="1"/>
          </p:nvPr>
        </p:nvSpPr>
        <p:spPr>
          <a:xfrm>
            <a:off x="407989" y="1661168"/>
            <a:ext cx="3419997" cy="43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7" name="Title 6">
            <a:extLst>
              <a:ext uri="{FF2B5EF4-FFF2-40B4-BE49-F238E27FC236}">
                <a16:creationId xmlns:a16="http://schemas.microsoft.com/office/drawing/2014/main" id="{32228F09-BC2B-A0D4-73FD-BD53757EA001}"/>
              </a:ext>
            </a:extLst>
          </p:cNvPr>
          <p:cNvSpPr>
            <a:spLocks noGrp="1"/>
          </p:cNvSpPr>
          <p:nvPr>
            <p:ph type="title"/>
          </p:nvPr>
        </p:nvSpPr>
        <p:spPr>
          <a:xfrm>
            <a:off x="407988" y="409902"/>
            <a:ext cx="3419998" cy="823586"/>
          </a:xfrm>
        </p:spPr>
        <p:txBody>
          <a:bodyPr/>
          <a:lstStyle/>
          <a:p>
            <a:r>
              <a:rPr lang="en-GB"/>
              <a:t>Click to edit Master title style</a:t>
            </a:r>
            <a:endParaRPr lang="en-AU" dirty="0"/>
          </a:p>
        </p:txBody>
      </p:sp>
      <p:sp>
        <p:nvSpPr>
          <p:cNvPr id="13" name="Date Placeholder 12">
            <a:extLst>
              <a:ext uri="{FF2B5EF4-FFF2-40B4-BE49-F238E27FC236}">
                <a16:creationId xmlns:a16="http://schemas.microsoft.com/office/drawing/2014/main" id="{5D9539A2-4ECC-5219-A59E-943403E24336}"/>
              </a:ext>
            </a:extLst>
          </p:cNvPr>
          <p:cNvSpPr>
            <a:spLocks noGrp="1"/>
          </p:cNvSpPr>
          <p:nvPr>
            <p:ph type="dt" sz="half" idx="17"/>
          </p:nvPr>
        </p:nvSpPr>
        <p:spPr/>
        <p:txBody>
          <a:bodyPr/>
          <a:lstStyle/>
          <a:p>
            <a:r>
              <a:rPr lang="en-US"/>
              <a:t>Insert Date via Header &amp; Footer</a:t>
            </a:r>
            <a:endParaRPr lang="en-GB" dirty="0"/>
          </a:p>
        </p:txBody>
      </p:sp>
      <p:sp>
        <p:nvSpPr>
          <p:cNvPr id="14" name="Footer Placeholder 13">
            <a:extLst>
              <a:ext uri="{FF2B5EF4-FFF2-40B4-BE49-F238E27FC236}">
                <a16:creationId xmlns:a16="http://schemas.microsoft.com/office/drawing/2014/main" id="{98B41F66-E952-D548-F4FA-23852D22E16C}"/>
              </a:ext>
            </a:extLst>
          </p:cNvPr>
          <p:cNvSpPr>
            <a:spLocks noGrp="1"/>
          </p:cNvSpPr>
          <p:nvPr>
            <p:ph type="ftr" sz="quarter" idx="18"/>
          </p:nvPr>
        </p:nvSpPr>
        <p:spPr>
          <a:xfrm>
            <a:off x="4272000" y="6270624"/>
            <a:ext cx="7224012" cy="360000"/>
          </a:xfrm>
        </p:spPr>
        <p:txBody>
          <a:bodyPr/>
          <a:lstStyle>
            <a:lvl1pPr>
              <a:defRPr>
                <a:solidFill>
                  <a:schemeClr val="bg1"/>
                </a:solidFill>
              </a:defRPr>
            </a:lvl1pPr>
          </a:lstStyle>
          <a:p>
            <a:r>
              <a:rPr lang="en-GB"/>
              <a:t>University of Southern Queensland</a:t>
            </a:r>
            <a:endParaRPr lang="en-GB" dirty="0"/>
          </a:p>
        </p:txBody>
      </p:sp>
      <p:sp>
        <p:nvSpPr>
          <p:cNvPr id="15" name="Slide Number Placeholder 14">
            <a:extLst>
              <a:ext uri="{FF2B5EF4-FFF2-40B4-BE49-F238E27FC236}">
                <a16:creationId xmlns:a16="http://schemas.microsoft.com/office/drawing/2014/main" id="{B290230E-8024-4FA1-DCBE-8F3A741E4E30}"/>
              </a:ext>
            </a:extLst>
          </p:cNvPr>
          <p:cNvSpPr>
            <a:spLocks noGrp="1"/>
          </p:cNvSpPr>
          <p:nvPr>
            <p:ph type="sldNum" sz="quarter" idx="19"/>
          </p:nvPr>
        </p:nvSpPr>
        <p:spPr/>
        <p:txBody>
          <a:bodyPr/>
          <a:lstStyle>
            <a:lvl1pPr>
              <a:defRPr>
                <a:solidFill>
                  <a:schemeClr val="bg1"/>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091209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nd image with bleed-dark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4EC220-35DB-31F6-FA7E-6D75790F001D}"/>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9">
            <a:extLst>
              <a:ext uri="{FF2B5EF4-FFF2-40B4-BE49-F238E27FC236}">
                <a16:creationId xmlns:a16="http://schemas.microsoft.com/office/drawing/2014/main" id="{B428F272-B3D9-8A5C-B7C9-EAE0B4CF8E2C}"/>
              </a:ext>
            </a:extLst>
          </p:cNvPr>
          <p:cNvSpPr>
            <a:spLocks noGrp="1"/>
          </p:cNvSpPr>
          <p:nvPr>
            <p:ph sz="quarter" idx="15" hasCustomPrompt="1"/>
          </p:nvPr>
        </p:nvSpPr>
        <p:spPr>
          <a:xfrm>
            <a:off x="407989" y="1661168"/>
            <a:ext cx="3419997" cy="435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7" name="Title 6">
            <a:extLst>
              <a:ext uri="{FF2B5EF4-FFF2-40B4-BE49-F238E27FC236}">
                <a16:creationId xmlns:a16="http://schemas.microsoft.com/office/drawing/2014/main" id="{73CA0814-35AB-3659-1500-065570B384ED}"/>
              </a:ext>
            </a:extLst>
          </p:cNvPr>
          <p:cNvSpPr>
            <a:spLocks noGrp="1"/>
          </p:cNvSpPr>
          <p:nvPr>
            <p:ph type="title"/>
          </p:nvPr>
        </p:nvSpPr>
        <p:spPr>
          <a:xfrm>
            <a:off x="407988" y="409902"/>
            <a:ext cx="3419998" cy="823586"/>
          </a:xfrm>
        </p:spPr>
        <p:txBody>
          <a:bodyPr/>
          <a:lstStyle>
            <a:lvl1pPr>
              <a:defRPr>
                <a:solidFill>
                  <a:schemeClr val="bg1"/>
                </a:solidFill>
              </a:defRPr>
            </a:lvl1pPr>
          </a:lstStyle>
          <a:p>
            <a:r>
              <a:rPr lang="en-GB"/>
              <a:t>Click to edit Master title style</a:t>
            </a:r>
            <a:endParaRPr lang="en-AU" dirty="0"/>
          </a:p>
        </p:txBody>
      </p:sp>
      <p:sp>
        <p:nvSpPr>
          <p:cNvPr id="11" name="Picture Placeholder 10">
            <a:extLst>
              <a:ext uri="{FF2B5EF4-FFF2-40B4-BE49-F238E27FC236}">
                <a16:creationId xmlns:a16="http://schemas.microsoft.com/office/drawing/2014/main" id="{100F2806-A8AE-93C1-7559-C92536D9F54F}"/>
              </a:ext>
            </a:extLst>
          </p:cNvPr>
          <p:cNvSpPr>
            <a:spLocks noGrp="1" noChangeAspect="1"/>
          </p:cNvSpPr>
          <p:nvPr>
            <p:ph type="pic" sz="quarter" idx="14" hasCustomPrompt="1"/>
          </p:nvPr>
        </p:nvSpPr>
        <p:spPr>
          <a:xfrm>
            <a:off x="4272000" y="0"/>
            <a:ext cx="7920000" cy="6858000"/>
          </a:xfrm>
          <a:prstGeom prst="rect">
            <a:avLst/>
          </a:prstGeom>
          <a:solidFill>
            <a:schemeClr val="bg1">
              <a:lumMod val="75000"/>
            </a:schemeClr>
          </a:solidFill>
        </p:spPr>
        <p:txBody>
          <a:bodyPr wrap="square" lIns="1080000" tIns="360000" rIns="1080000" bIns="360000" anchor="ctr" anchorCtr="0">
            <a:noAutofit/>
          </a:bodyPr>
          <a:lstStyle>
            <a:lvl1pPr algn="l">
              <a:defRPr sz="14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12" name="Date Placeholder 11">
            <a:extLst>
              <a:ext uri="{FF2B5EF4-FFF2-40B4-BE49-F238E27FC236}">
                <a16:creationId xmlns:a16="http://schemas.microsoft.com/office/drawing/2014/main" id="{88BCE465-8214-40A8-6001-6EE063DCDC1E}"/>
              </a:ext>
            </a:extLst>
          </p:cNvPr>
          <p:cNvSpPr>
            <a:spLocks noGrp="1"/>
          </p:cNvSpPr>
          <p:nvPr>
            <p:ph type="dt" sz="half" idx="16"/>
          </p:nvPr>
        </p:nvSpPr>
        <p:spPr/>
        <p:txBody>
          <a:bodyPr/>
          <a:lstStyle>
            <a:lvl1pPr>
              <a:defRPr>
                <a:solidFill>
                  <a:schemeClr val="bg1"/>
                </a:solidFill>
              </a:defRPr>
            </a:lvl1pPr>
          </a:lstStyle>
          <a:p>
            <a:r>
              <a:rPr lang="en-US"/>
              <a:t>Insert Date via Header &amp; Footer</a:t>
            </a:r>
            <a:endParaRPr lang="en-GB" dirty="0"/>
          </a:p>
        </p:txBody>
      </p:sp>
      <p:sp>
        <p:nvSpPr>
          <p:cNvPr id="13" name="Footer Placeholder 12">
            <a:extLst>
              <a:ext uri="{FF2B5EF4-FFF2-40B4-BE49-F238E27FC236}">
                <a16:creationId xmlns:a16="http://schemas.microsoft.com/office/drawing/2014/main" id="{7DF4CFDE-FEEB-CD4A-1EC3-418D0FA16288}"/>
              </a:ext>
            </a:extLst>
          </p:cNvPr>
          <p:cNvSpPr>
            <a:spLocks noGrp="1"/>
          </p:cNvSpPr>
          <p:nvPr>
            <p:ph type="ftr" sz="quarter" idx="17"/>
          </p:nvPr>
        </p:nvSpPr>
        <p:spPr/>
        <p:txBody>
          <a:bodyPr/>
          <a:lstStyle>
            <a:lvl1pPr>
              <a:defRPr>
                <a:solidFill>
                  <a:schemeClr val="bg1"/>
                </a:solidFill>
              </a:defRPr>
            </a:lvl1pPr>
          </a:lstStyle>
          <a:p>
            <a:r>
              <a:rPr lang="en-GB"/>
              <a:t>University of Southern Queensland</a:t>
            </a:r>
            <a:endParaRPr lang="en-GB" dirty="0"/>
          </a:p>
        </p:txBody>
      </p:sp>
      <p:sp>
        <p:nvSpPr>
          <p:cNvPr id="14" name="Slide Number Placeholder 13">
            <a:extLst>
              <a:ext uri="{FF2B5EF4-FFF2-40B4-BE49-F238E27FC236}">
                <a16:creationId xmlns:a16="http://schemas.microsoft.com/office/drawing/2014/main" id="{E38BA931-4A16-3136-25A6-C689AB2CFE40}"/>
              </a:ext>
            </a:extLst>
          </p:cNvPr>
          <p:cNvSpPr>
            <a:spLocks noGrp="1"/>
          </p:cNvSpPr>
          <p:nvPr>
            <p:ph type="sldNum" sz="quarter" idx="18"/>
          </p:nvPr>
        </p:nvSpPr>
        <p:spPr/>
        <p:txBody>
          <a:bodyPr/>
          <a:lstStyle>
            <a:lvl1pPr>
              <a:defRPr>
                <a:solidFill>
                  <a:schemeClr val="bg1"/>
                </a:solidFill>
              </a:defRPr>
            </a:lvl1pPr>
          </a:lstStyle>
          <a:p>
            <a:fld id="{F5AEA0E0-5CC6-4BD0-905C-A0021E419432}" type="slidenum">
              <a:rPr lang="en-GB" smtClean="0"/>
              <a:pPr/>
              <a:t>‹#›</a:t>
            </a:fld>
            <a:endParaRPr lang="en-GB" dirty="0"/>
          </a:p>
        </p:txBody>
      </p:sp>
      <p:pic>
        <p:nvPicPr>
          <p:cNvPr id="9" name="Picture 8">
            <a:extLst>
              <a:ext uri="{FF2B5EF4-FFF2-40B4-BE49-F238E27FC236}">
                <a16:creationId xmlns:a16="http://schemas.microsoft.com/office/drawing/2014/main" id="{635F1629-1FF7-6147-80F0-E3DBA9C69E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2"/>
          </a:xfrm>
          <a:prstGeom prst="rect">
            <a:avLst/>
          </a:prstGeom>
        </p:spPr>
      </p:pic>
    </p:spTree>
    <p:extLst>
      <p:ext uri="{BB962C8B-B14F-4D97-AF65-F5344CB8AC3E}">
        <p14:creationId xmlns:p14="http://schemas.microsoft.com/office/powerpoint/2010/main" val="1885985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CB77AA-193D-11F4-1361-3D25C985976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Graphic 9">
            <a:extLst>
              <a:ext uri="{FF2B5EF4-FFF2-40B4-BE49-F238E27FC236}">
                <a16:creationId xmlns:a16="http://schemas.microsoft.com/office/drawing/2014/main" id="{43166FF8-DB42-C2D3-9B18-E656515F5E42}"/>
              </a:ext>
            </a:extLst>
          </p:cNvPr>
          <p:cNvSpPr/>
          <p:nvPr/>
        </p:nvSpPr>
        <p:spPr>
          <a:xfrm>
            <a:off x="0" y="0"/>
            <a:ext cx="12192000" cy="6858000"/>
          </a:xfrm>
          <a:custGeom>
            <a:avLst/>
            <a:gdLst>
              <a:gd name="connsiteX0" fmla="*/ 1258739 w 12144071"/>
              <a:gd name="connsiteY0" fmla="*/ 0 h 6834425"/>
              <a:gd name="connsiteX1" fmla="*/ 1258739 w 12144071"/>
              <a:gd name="connsiteY1" fmla="*/ 5189042 h 6834425"/>
              <a:gd name="connsiteX2" fmla="*/ 246696 w 12144071"/>
              <a:gd name="connsiteY2" fmla="*/ 6201579 h 6834425"/>
              <a:gd name="connsiteX3" fmla="*/ 0 w 12144071"/>
              <a:gd name="connsiteY3" fmla="*/ 6201579 h 6834425"/>
              <a:gd name="connsiteX4" fmla="*/ 0 w 12144071"/>
              <a:gd name="connsiteY4" fmla="*/ 6834426 h 6834425"/>
              <a:gd name="connsiteX5" fmla="*/ 12144072 w 12144071"/>
              <a:gd name="connsiteY5" fmla="*/ 6834426 h 6834425"/>
              <a:gd name="connsiteX6" fmla="*/ 12144072 w 12144071"/>
              <a:gd name="connsiteY6" fmla="*/ 6201579 h 6834425"/>
              <a:gd name="connsiteX7" fmla="*/ 2346648 w 12144071"/>
              <a:gd name="connsiteY7" fmla="*/ 6201579 h 6834425"/>
              <a:gd name="connsiteX8" fmla="*/ 1334605 w 12144071"/>
              <a:gd name="connsiteY8" fmla="*/ 5189042 h 6834425"/>
              <a:gd name="connsiteX9" fmla="*/ 1334605 w 12144071"/>
              <a:gd name="connsiteY9" fmla="*/ 0 h 6834425"/>
              <a:gd name="connsiteX10" fmla="*/ 1258739 w 12144071"/>
              <a:gd name="connsiteY10" fmla="*/ 0 h 683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44071" h="6834425">
                <a:moveTo>
                  <a:pt x="1258739" y="0"/>
                </a:moveTo>
                <a:lnTo>
                  <a:pt x="1258739" y="5189042"/>
                </a:lnTo>
                <a:cubicBezTo>
                  <a:pt x="1258739" y="5748218"/>
                  <a:pt x="805689" y="6201579"/>
                  <a:pt x="246696" y="6201579"/>
                </a:cubicBezTo>
                <a:lnTo>
                  <a:pt x="0" y="6201579"/>
                </a:lnTo>
                <a:lnTo>
                  <a:pt x="0" y="6834426"/>
                </a:lnTo>
                <a:lnTo>
                  <a:pt x="12144072" y="6834426"/>
                </a:lnTo>
                <a:lnTo>
                  <a:pt x="12144072" y="6201579"/>
                </a:lnTo>
                <a:lnTo>
                  <a:pt x="2346648" y="6201579"/>
                </a:lnTo>
                <a:cubicBezTo>
                  <a:pt x="1787744" y="6201579"/>
                  <a:pt x="1334605" y="5748218"/>
                  <a:pt x="1334605" y="5189042"/>
                </a:cubicBezTo>
                <a:lnTo>
                  <a:pt x="1334605" y="0"/>
                </a:lnTo>
                <a:lnTo>
                  <a:pt x="1258739" y="0"/>
                </a:lnTo>
                <a:close/>
              </a:path>
            </a:pathLst>
          </a:custGeom>
          <a:solidFill>
            <a:schemeClr val="bg2"/>
          </a:solidFill>
          <a:ln w="8925" cap="flat">
            <a:noFill/>
            <a:prstDash val="solid"/>
            <a:miter/>
          </a:ln>
        </p:spPr>
        <p:txBody>
          <a:bodyPr rtlCol="0" anchor="ctr"/>
          <a:lstStyle/>
          <a:p>
            <a:endParaRPr lang="en-US"/>
          </a:p>
        </p:txBody>
      </p:sp>
      <p:sp>
        <p:nvSpPr>
          <p:cNvPr id="9" name="Text Placeholder 8">
            <a:extLst>
              <a:ext uri="{FF2B5EF4-FFF2-40B4-BE49-F238E27FC236}">
                <a16:creationId xmlns:a16="http://schemas.microsoft.com/office/drawing/2014/main" id="{716F2274-3689-47E7-BDC8-BE3337A61589}"/>
              </a:ext>
            </a:extLst>
          </p:cNvPr>
          <p:cNvSpPr>
            <a:spLocks noGrp="1"/>
          </p:cNvSpPr>
          <p:nvPr>
            <p:ph type="body" sz="quarter" idx="15" hasCustomPrompt="1"/>
          </p:nvPr>
        </p:nvSpPr>
        <p:spPr>
          <a:xfrm>
            <a:off x="407987" y="404813"/>
            <a:ext cx="1296000" cy="828676"/>
          </a:xfrm>
          <a:prstGeom prst="rect">
            <a:avLst/>
          </a:prstGeom>
          <a:noFill/>
        </p:spPr>
        <p:txBody>
          <a:bodyPr wrap="square">
            <a:noAutofit/>
          </a:bodyPr>
          <a:lstStyle>
            <a:lvl1pPr>
              <a:spcBef>
                <a:spcPts val="0"/>
              </a:spcBef>
              <a:defRPr sz="5000">
                <a:solidFill>
                  <a:schemeClr val="bg2"/>
                </a:solidFill>
              </a:defRPr>
            </a:lvl1pPr>
            <a:lvl2pPr marL="0" indent="0">
              <a:spcBef>
                <a:spcPts val="0"/>
              </a:spcBef>
              <a:buNone/>
              <a:defRPr sz="5000">
                <a:solidFill>
                  <a:schemeClr val="bg2"/>
                </a:solidFill>
              </a:defRPr>
            </a:lvl2pPr>
            <a:lvl3pPr marL="0" indent="0">
              <a:spcBef>
                <a:spcPts val="0"/>
              </a:spcBef>
              <a:buNone/>
              <a:defRPr sz="5000">
                <a:solidFill>
                  <a:schemeClr val="bg2"/>
                </a:solidFill>
              </a:defRPr>
            </a:lvl3pPr>
            <a:lvl4pPr>
              <a:spcBef>
                <a:spcPts val="0"/>
              </a:spcBef>
              <a:defRPr sz="5000" b="0">
                <a:solidFill>
                  <a:schemeClr val="bg2"/>
                </a:solidFill>
              </a:defRPr>
            </a:lvl4pPr>
            <a:lvl5pPr>
              <a:spcBef>
                <a:spcPts val="0"/>
              </a:spcBef>
              <a:defRPr sz="5000">
                <a:solidFill>
                  <a:schemeClr val="bg2"/>
                </a:solidFill>
              </a:defRPr>
            </a:lvl5pPr>
            <a:lvl6pPr>
              <a:spcBef>
                <a:spcPts val="0"/>
              </a:spcBef>
              <a:defRPr sz="5000">
                <a:solidFill>
                  <a:schemeClr val="bg2"/>
                </a:solidFill>
              </a:defRPr>
            </a:lvl6pPr>
            <a:lvl7pPr>
              <a:spcBef>
                <a:spcPts val="0"/>
              </a:spcBef>
              <a:defRPr sz="5000">
                <a:solidFill>
                  <a:schemeClr val="bg2"/>
                </a:solidFill>
              </a:defRPr>
            </a:lvl7pPr>
            <a:lvl8pPr>
              <a:spcBef>
                <a:spcPts val="0"/>
              </a:spcBef>
              <a:defRPr sz="5000">
                <a:solidFill>
                  <a:schemeClr val="bg2"/>
                </a:solidFill>
              </a:defRPr>
            </a:lvl8pPr>
            <a:lvl9pPr>
              <a:spcBef>
                <a:spcPts val="0"/>
              </a:spcBef>
              <a:defRPr sz="5000">
                <a:solidFill>
                  <a:schemeClr val="bg2"/>
                </a:solidFill>
              </a:defRPr>
            </a:lvl9pPr>
          </a:lstStyle>
          <a:p>
            <a:pPr lvl="0"/>
            <a:r>
              <a:rPr lang="en-US" dirty="0"/>
              <a:t>00</a:t>
            </a:r>
            <a:endParaRPr lang="en-AU" dirty="0"/>
          </a:p>
        </p:txBody>
      </p:sp>
      <p:sp>
        <p:nvSpPr>
          <p:cNvPr id="14" name="Subtitle 2">
            <a:extLst>
              <a:ext uri="{FF2B5EF4-FFF2-40B4-BE49-F238E27FC236}">
                <a16:creationId xmlns:a16="http://schemas.microsoft.com/office/drawing/2014/main" id="{F7EFD341-6CC4-002C-79D4-DF686D592616}"/>
              </a:ext>
            </a:extLst>
          </p:cNvPr>
          <p:cNvSpPr>
            <a:spLocks noGrp="1"/>
          </p:cNvSpPr>
          <p:nvPr>
            <p:ph type="subTitle" idx="1" hasCustomPrompt="1"/>
          </p:nvPr>
        </p:nvSpPr>
        <p:spPr>
          <a:xfrm>
            <a:off x="2244012" y="2064817"/>
            <a:ext cx="7200000" cy="1440000"/>
          </a:xfrm>
        </p:spPr>
        <p:txBody>
          <a:bodyPr/>
          <a:lstStyle>
            <a:lvl1pPr marL="0" indent="0" algn="l">
              <a:buNone/>
              <a:defRPr sz="2000" b="0">
                <a:solidFill>
                  <a:schemeClr val="bg2"/>
                </a:solidFill>
              </a:defRPr>
            </a:lvl1pPr>
            <a:lvl2pPr marL="0" indent="0" algn="l">
              <a:buNone/>
              <a:defRPr sz="2000" b="0">
                <a:solidFill>
                  <a:schemeClr val="bg2"/>
                </a:solidFill>
              </a:defRPr>
            </a:lvl2pPr>
            <a:lvl3pPr marL="0" indent="0" algn="l">
              <a:buNone/>
              <a:defRPr sz="2000" b="0">
                <a:solidFill>
                  <a:schemeClr val="bg2"/>
                </a:solidFill>
              </a:defRPr>
            </a:lvl3pPr>
            <a:lvl4pPr marL="0" indent="0" algn="l">
              <a:buNone/>
              <a:defRPr sz="2000" b="0">
                <a:solidFill>
                  <a:schemeClr val="bg2"/>
                </a:solidFill>
              </a:defRPr>
            </a:lvl4pPr>
            <a:lvl5pPr marL="0" indent="0" algn="l">
              <a:buNone/>
              <a:defRPr sz="2000" b="0">
                <a:solidFill>
                  <a:schemeClr val="bg2"/>
                </a:solidFill>
              </a:defRPr>
            </a:lvl5pPr>
            <a:lvl6pPr marL="0" indent="0" algn="l">
              <a:buNone/>
              <a:defRPr sz="2000" b="0">
                <a:solidFill>
                  <a:schemeClr val="bg2"/>
                </a:solidFill>
              </a:defRPr>
            </a:lvl6pPr>
            <a:lvl7pPr marL="0" indent="0" algn="l">
              <a:buNone/>
              <a:defRPr sz="2000" b="0">
                <a:solidFill>
                  <a:schemeClr val="bg2"/>
                </a:solidFill>
              </a:defRPr>
            </a:lvl7pPr>
            <a:lvl8pPr marL="0" indent="0" algn="l">
              <a:buNone/>
              <a:defRPr sz="2000" b="0">
                <a:solidFill>
                  <a:schemeClr val="bg2"/>
                </a:solidFill>
              </a:defRPr>
            </a:lvl8pPr>
            <a:lvl9pPr marL="0" indent="0" algn="l">
              <a:buNone/>
              <a:defRPr sz="2000" b="0">
                <a:solidFill>
                  <a:schemeClr val="bg2"/>
                </a:solidFill>
              </a:defRPr>
            </a:lvl9pPr>
          </a:lstStyle>
          <a:p>
            <a:r>
              <a:rPr lang="en-AU" dirty="0"/>
              <a:t>Click to add Subtitle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4" name="Title 3">
            <a:extLst>
              <a:ext uri="{FF2B5EF4-FFF2-40B4-BE49-F238E27FC236}">
                <a16:creationId xmlns:a16="http://schemas.microsoft.com/office/drawing/2014/main" id="{2280C383-3B91-B6EB-40CB-78AAB1340A1B}"/>
              </a:ext>
            </a:extLst>
          </p:cNvPr>
          <p:cNvSpPr>
            <a:spLocks noGrp="1"/>
          </p:cNvSpPr>
          <p:nvPr>
            <p:ph type="title" hasCustomPrompt="1"/>
          </p:nvPr>
        </p:nvSpPr>
        <p:spPr>
          <a:xfrm>
            <a:off x="2244012" y="409902"/>
            <a:ext cx="9540000" cy="823586"/>
          </a:xfrm>
        </p:spPr>
        <p:txBody>
          <a:bodyPr/>
          <a:lstStyle>
            <a:lvl1pPr>
              <a:defRPr sz="5000">
                <a:solidFill>
                  <a:schemeClr val="bg2"/>
                </a:solidFill>
              </a:defRPr>
            </a:lvl1pPr>
          </a:lstStyle>
          <a:p>
            <a:r>
              <a:rPr lang="en-AU" dirty="0"/>
              <a:t>Click to add Section title</a:t>
            </a:r>
          </a:p>
        </p:txBody>
      </p:sp>
      <p:sp>
        <p:nvSpPr>
          <p:cNvPr id="6" name="Date Placeholder 5">
            <a:extLst>
              <a:ext uri="{FF2B5EF4-FFF2-40B4-BE49-F238E27FC236}">
                <a16:creationId xmlns:a16="http://schemas.microsoft.com/office/drawing/2014/main" id="{ABB062EC-AEB6-5F1D-CC85-A021FD9162C0}"/>
              </a:ext>
            </a:extLst>
          </p:cNvPr>
          <p:cNvSpPr>
            <a:spLocks noGrp="1"/>
          </p:cNvSpPr>
          <p:nvPr>
            <p:ph type="dt" sz="half" idx="16"/>
          </p:nvPr>
        </p:nvSpPr>
        <p:spPr/>
        <p:txBody>
          <a:bodyPr/>
          <a:lstStyle/>
          <a:p>
            <a:r>
              <a:rPr lang="en-US"/>
              <a:t>Insert Date via Header &amp; Footer</a:t>
            </a:r>
            <a:endParaRPr lang="en-GB" dirty="0"/>
          </a:p>
        </p:txBody>
      </p:sp>
      <p:sp>
        <p:nvSpPr>
          <p:cNvPr id="15" name="Footer Placeholder 14">
            <a:extLst>
              <a:ext uri="{FF2B5EF4-FFF2-40B4-BE49-F238E27FC236}">
                <a16:creationId xmlns:a16="http://schemas.microsoft.com/office/drawing/2014/main" id="{63072322-1DDC-B93C-FD49-FDE747DB7CA1}"/>
              </a:ext>
            </a:extLst>
          </p:cNvPr>
          <p:cNvSpPr>
            <a:spLocks noGrp="1"/>
          </p:cNvSpPr>
          <p:nvPr>
            <p:ph type="ftr" sz="quarter" idx="17"/>
          </p:nvPr>
        </p:nvSpPr>
        <p:spPr/>
        <p:txBody>
          <a:bodyPr/>
          <a:lstStyle/>
          <a:p>
            <a:r>
              <a:rPr lang="en-GB"/>
              <a:t>University of Southern Queensland</a:t>
            </a:r>
            <a:endParaRPr lang="en-GB" dirty="0"/>
          </a:p>
        </p:txBody>
      </p:sp>
      <p:sp>
        <p:nvSpPr>
          <p:cNvPr id="18" name="Slide Number Placeholder 17">
            <a:extLst>
              <a:ext uri="{FF2B5EF4-FFF2-40B4-BE49-F238E27FC236}">
                <a16:creationId xmlns:a16="http://schemas.microsoft.com/office/drawing/2014/main" id="{EAA3C394-53BA-DD0A-C1CF-9DE0C7C788C9}"/>
              </a:ext>
            </a:extLst>
          </p:cNvPr>
          <p:cNvSpPr>
            <a:spLocks noGrp="1"/>
          </p:cNvSpPr>
          <p:nvPr>
            <p:ph type="sldNum" sz="quarter" idx="18"/>
          </p:nvPr>
        </p:nvSpPr>
        <p:spPr/>
        <p:txBody>
          <a:bodyPr/>
          <a:lstStyle/>
          <a:p>
            <a:fld id="{F5AEA0E0-5CC6-4BD0-905C-A0021E419432}" type="slidenum">
              <a:rPr lang="en-GB" smtClean="0"/>
              <a:pPr/>
              <a:t>‹#›</a:t>
            </a:fld>
            <a:endParaRPr lang="en-GB" dirty="0"/>
          </a:p>
        </p:txBody>
      </p:sp>
      <p:pic>
        <p:nvPicPr>
          <p:cNvPr id="7" name="Picture 6" descr="Logo&#10;&#10;Description automatically generated">
            <a:extLst>
              <a:ext uri="{FF2B5EF4-FFF2-40B4-BE49-F238E27FC236}">
                <a16:creationId xmlns:a16="http://schemas.microsoft.com/office/drawing/2014/main" id="{E8B2448A-1BEA-254A-86E0-20EF146FC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87" y="6321422"/>
            <a:ext cx="719995" cy="258403"/>
          </a:xfrm>
          <a:prstGeom prst="rect">
            <a:avLst/>
          </a:prstGeom>
        </p:spPr>
      </p:pic>
    </p:spTree>
    <p:extLst>
      <p:ext uri="{BB962C8B-B14F-4D97-AF65-F5344CB8AC3E}">
        <p14:creationId xmlns:p14="http://schemas.microsoft.com/office/powerpoint/2010/main" val="3577526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image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05B7F1-A826-D473-5D14-C2B4CDE7AA6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5">
            <a:extLst>
              <a:ext uri="{FF2B5EF4-FFF2-40B4-BE49-F238E27FC236}">
                <a16:creationId xmlns:a16="http://schemas.microsoft.com/office/drawing/2014/main" id="{76A15F2A-CA03-47B3-FF01-215C3C24F12C}"/>
              </a:ext>
            </a:extLst>
          </p:cNvPr>
          <p:cNvSpPr>
            <a:spLocks noGrp="1"/>
          </p:cNvSpPr>
          <p:nvPr>
            <p:ph type="title" hasCustomPrompt="1"/>
          </p:nvPr>
        </p:nvSpPr>
        <p:spPr>
          <a:xfrm>
            <a:off x="407987" y="1989552"/>
            <a:ext cx="5338295" cy="1440000"/>
          </a:xfrm>
        </p:spPr>
        <p:txBody>
          <a:bodyPr anchor="b" anchorCtr="0"/>
          <a:lstStyle>
            <a:lvl1pPr algn="ctr">
              <a:defRPr sz="5000">
                <a:solidFill>
                  <a:schemeClr val="tx2"/>
                </a:solidFill>
              </a:defRPr>
            </a:lvl1pPr>
          </a:lstStyle>
          <a:p>
            <a:r>
              <a:rPr lang="en-AU" dirty="0"/>
              <a:t>Click to add Section title</a:t>
            </a:r>
          </a:p>
        </p:txBody>
      </p:sp>
      <p:sp>
        <p:nvSpPr>
          <p:cNvPr id="17" name="Subtitle 2">
            <a:extLst>
              <a:ext uri="{FF2B5EF4-FFF2-40B4-BE49-F238E27FC236}">
                <a16:creationId xmlns:a16="http://schemas.microsoft.com/office/drawing/2014/main" id="{C614F521-CD24-AEF9-E449-417529857D33}"/>
              </a:ext>
            </a:extLst>
          </p:cNvPr>
          <p:cNvSpPr>
            <a:spLocks noGrp="1"/>
          </p:cNvSpPr>
          <p:nvPr>
            <p:ph type="subTitle" idx="1" hasCustomPrompt="1"/>
          </p:nvPr>
        </p:nvSpPr>
        <p:spPr>
          <a:xfrm>
            <a:off x="407989" y="3666067"/>
            <a:ext cx="5338294" cy="1440000"/>
          </a:xfrm>
        </p:spPr>
        <p:txBody>
          <a:bodyPr/>
          <a:lstStyle>
            <a:lvl1pPr marL="0" indent="0" algn="ctr">
              <a:buNone/>
              <a:defRPr sz="2000" b="0">
                <a:solidFill>
                  <a:schemeClr val="tx2"/>
                </a:solidFill>
              </a:defRPr>
            </a:lvl1pPr>
            <a:lvl2pPr marL="0" indent="0" algn="ctr">
              <a:buNone/>
              <a:defRPr sz="2000" b="0">
                <a:solidFill>
                  <a:schemeClr val="tx2"/>
                </a:solidFill>
              </a:defRPr>
            </a:lvl2pPr>
            <a:lvl3pPr marL="0" indent="0" algn="ctr">
              <a:buNone/>
              <a:defRPr sz="2000" b="0">
                <a:solidFill>
                  <a:schemeClr val="tx2"/>
                </a:solidFill>
              </a:defRPr>
            </a:lvl3pPr>
            <a:lvl4pPr marL="0" indent="0" algn="ctr">
              <a:buNone/>
              <a:defRPr sz="2000" b="0">
                <a:solidFill>
                  <a:schemeClr val="tx2"/>
                </a:solidFill>
              </a:defRPr>
            </a:lvl4pPr>
            <a:lvl5pPr marL="0" indent="0" algn="ctr">
              <a:buNone/>
              <a:defRPr sz="2000" b="0">
                <a:solidFill>
                  <a:schemeClr val="tx2"/>
                </a:solidFill>
              </a:defRPr>
            </a:lvl5pPr>
            <a:lvl6pPr marL="0" indent="0" algn="ctr">
              <a:buNone/>
              <a:defRPr sz="2000" b="0">
                <a:solidFill>
                  <a:schemeClr val="tx2"/>
                </a:solidFill>
              </a:defRPr>
            </a:lvl6pPr>
            <a:lvl7pPr marL="0" indent="0" algn="ctr">
              <a:buNone/>
              <a:defRPr sz="2000" b="0">
                <a:solidFill>
                  <a:schemeClr val="tx2"/>
                </a:solidFill>
              </a:defRPr>
            </a:lvl7pPr>
            <a:lvl8pPr marL="0" indent="0" algn="ctr">
              <a:buNone/>
              <a:defRPr sz="2000" b="0">
                <a:solidFill>
                  <a:schemeClr val="tx2"/>
                </a:solidFill>
              </a:defRPr>
            </a:lvl8pPr>
            <a:lvl9pPr marL="0" indent="0" algn="ctr">
              <a:buNone/>
              <a:defRPr sz="2000" b="0">
                <a:solidFill>
                  <a:schemeClr val="tx2"/>
                </a:solidFill>
              </a:defRPr>
            </a:lvl9pPr>
          </a:lstStyle>
          <a:p>
            <a:r>
              <a:rPr lang="en-AU" dirty="0"/>
              <a:t>Click to add Subtitle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12" name="Picture Placeholder 11">
            <a:extLst>
              <a:ext uri="{FF2B5EF4-FFF2-40B4-BE49-F238E27FC236}">
                <a16:creationId xmlns:a16="http://schemas.microsoft.com/office/drawing/2014/main" id="{E69ED4DA-49A7-59E0-7E9A-DB44F3D8EAED}"/>
              </a:ext>
            </a:extLst>
          </p:cNvPr>
          <p:cNvSpPr>
            <a:spLocks noGrp="1" noChangeAspect="1"/>
          </p:cNvSpPr>
          <p:nvPr>
            <p:ph type="pic" sz="quarter" idx="14" hasCustomPrompt="1"/>
          </p:nvPr>
        </p:nvSpPr>
        <p:spPr>
          <a:xfrm>
            <a:off x="6159388" y="404813"/>
            <a:ext cx="6032612" cy="6453187"/>
          </a:xfrm>
          <a:custGeom>
            <a:avLst/>
            <a:gdLst>
              <a:gd name="connsiteX0" fmla="*/ 1022432 w 6096001"/>
              <a:gd name="connsiteY0" fmla="*/ 0 h 6520995"/>
              <a:gd name="connsiteX1" fmla="*/ 6096001 w 6096001"/>
              <a:gd name="connsiteY1" fmla="*/ 0 h 6520995"/>
              <a:gd name="connsiteX2" fmla="*/ 6096001 w 6096001"/>
              <a:gd name="connsiteY2" fmla="*/ 6520995 h 6520995"/>
              <a:gd name="connsiteX3" fmla="*/ 0 w 6096001"/>
              <a:gd name="connsiteY3" fmla="*/ 6520995 h 6520995"/>
              <a:gd name="connsiteX4" fmla="*/ 0 w 6096001"/>
              <a:gd name="connsiteY4" fmla="*/ 1022931 h 6520995"/>
              <a:gd name="connsiteX5" fmla="*/ 1022432 w 6096001"/>
              <a:gd name="connsiteY5" fmla="*/ 0 h 65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1" h="6520995">
                <a:moveTo>
                  <a:pt x="1022432" y="0"/>
                </a:moveTo>
                <a:lnTo>
                  <a:pt x="6096001" y="0"/>
                </a:lnTo>
                <a:lnTo>
                  <a:pt x="6096001" y="6520995"/>
                </a:lnTo>
                <a:lnTo>
                  <a:pt x="0" y="6520995"/>
                </a:lnTo>
                <a:lnTo>
                  <a:pt x="0" y="1022931"/>
                </a:lnTo>
                <a:cubicBezTo>
                  <a:pt x="0" y="458014"/>
                  <a:pt x="457790" y="0"/>
                  <a:pt x="1022432" y="0"/>
                </a:cubicBezTo>
                <a:close/>
              </a:path>
            </a:pathLst>
          </a:custGeom>
          <a:solidFill>
            <a:schemeClr val="bg1">
              <a:lumMod val="75000"/>
            </a:schemeClr>
          </a:solidFill>
        </p:spPr>
        <p:txBody>
          <a:bodyPr wrap="square" lIns="1080000" tIns="360000" rIns="1080000" bIns="360000" anchor="ctr" anchorCtr="0">
            <a:noAutofit/>
          </a:bodyPr>
          <a:lstStyle>
            <a:lvl1pPr algn="l">
              <a:defRPr sz="14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2" name="Date Placeholder 1">
            <a:extLst>
              <a:ext uri="{FF2B5EF4-FFF2-40B4-BE49-F238E27FC236}">
                <a16:creationId xmlns:a16="http://schemas.microsoft.com/office/drawing/2014/main" id="{693FEE12-5FEF-F6C7-0AC2-ACD4E34EA252}"/>
              </a:ext>
            </a:extLst>
          </p:cNvPr>
          <p:cNvSpPr>
            <a:spLocks noGrp="1"/>
          </p:cNvSpPr>
          <p:nvPr>
            <p:ph type="dt" sz="half" idx="15"/>
          </p:nvPr>
        </p:nvSpPr>
        <p:spPr/>
        <p:txBody>
          <a:bodyPr/>
          <a:lstStyle/>
          <a:p>
            <a:r>
              <a:rPr lang="en-US"/>
              <a:t>Insert Date via Header &amp; Footer</a:t>
            </a:r>
            <a:endParaRPr lang="en-GB" dirty="0"/>
          </a:p>
        </p:txBody>
      </p:sp>
      <p:sp>
        <p:nvSpPr>
          <p:cNvPr id="3" name="Footer Placeholder 2">
            <a:extLst>
              <a:ext uri="{FF2B5EF4-FFF2-40B4-BE49-F238E27FC236}">
                <a16:creationId xmlns:a16="http://schemas.microsoft.com/office/drawing/2014/main" id="{435E5F71-EC39-D6E8-603C-66492C66F32C}"/>
              </a:ext>
            </a:extLst>
          </p:cNvPr>
          <p:cNvSpPr>
            <a:spLocks noGrp="1"/>
          </p:cNvSpPr>
          <p:nvPr>
            <p:ph type="ftr" sz="quarter" idx="16"/>
          </p:nvPr>
        </p:nvSpPr>
        <p:spPr/>
        <p:txBody>
          <a:bodyPr/>
          <a:lstStyle/>
          <a:p>
            <a:r>
              <a:rPr lang="en-GB"/>
              <a:t>University of Southern Queensland</a:t>
            </a:r>
            <a:endParaRPr lang="en-GB" dirty="0"/>
          </a:p>
        </p:txBody>
      </p:sp>
      <p:sp>
        <p:nvSpPr>
          <p:cNvPr id="4" name="Slide Number Placeholder 3">
            <a:extLst>
              <a:ext uri="{FF2B5EF4-FFF2-40B4-BE49-F238E27FC236}">
                <a16:creationId xmlns:a16="http://schemas.microsoft.com/office/drawing/2014/main" id="{8DE092FA-1BC9-69C7-A1D9-0896A0BAF0B5}"/>
              </a:ext>
            </a:extLst>
          </p:cNvPr>
          <p:cNvSpPr>
            <a:spLocks noGrp="1"/>
          </p:cNvSpPr>
          <p:nvPr>
            <p:ph type="sldNum" sz="quarter" idx="17"/>
          </p:nvPr>
        </p:nvSpPr>
        <p:spPr/>
        <p:txBody>
          <a:bodyPr/>
          <a:lstStyle/>
          <a:p>
            <a:fld id="{F5AEA0E0-5CC6-4BD0-905C-A0021E419432}" type="slidenum">
              <a:rPr lang="en-GB" smtClean="0"/>
              <a:pPr/>
              <a:t>‹#›</a:t>
            </a:fld>
            <a:endParaRPr lang="en-GB" dirty="0"/>
          </a:p>
        </p:txBody>
      </p:sp>
      <p:pic>
        <p:nvPicPr>
          <p:cNvPr id="10" name="Picture 9" descr="Logo&#10;&#10;Description automatically generated">
            <a:extLst>
              <a:ext uri="{FF2B5EF4-FFF2-40B4-BE49-F238E27FC236}">
                <a16:creationId xmlns:a16="http://schemas.microsoft.com/office/drawing/2014/main" id="{A530112F-4335-0440-823A-A3F584711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87" y="6321422"/>
            <a:ext cx="719995" cy="258403"/>
          </a:xfrm>
          <a:prstGeom prst="rect">
            <a:avLst/>
          </a:prstGeom>
        </p:spPr>
      </p:pic>
    </p:spTree>
    <p:extLst>
      <p:ext uri="{BB962C8B-B14F-4D97-AF65-F5344CB8AC3E}">
        <p14:creationId xmlns:p14="http://schemas.microsoft.com/office/powerpoint/2010/main" val="363711577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imag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05B7F1-A826-D473-5D14-C2B4CDE7AA6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5">
            <a:extLst>
              <a:ext uri="{FF2B5EF4-FFF2-40B4-BE49-F238E27FC236}">
                <a16:creationId xmlns:a16="http://schemas.microsoft.com/office/drawing/2014/main" id="{76A15F2A-CA03-47B3-FF01-215C3C24F12C}"/>
              </a:ext>
            </a:extLst>
          </p:cNvPr>
          <p:cNvSpPr>
            <a:spLocks noGrp="1"/>
          </p:cNvSpPr>
          <p:nvPr>
            <p:ph type="title" hasCustomPrompt="1"/>
          </p:nvPr>
        </p:nvSpPr>
        <p:spPr>
          <a:xfrm>
            <a:off x="407987" y="1989552"/>
            <a:ext cx="5338295" cy="1440000"/>
          </a:xfrm>
        </p:spPr>
        <p:txBody>
          <a:bodyPr anchor="b" anchorCtr="0"/>
          <a:lstStyle>
            <a:lvl1pPr algn="ctr">
              <a:defRPr sz="5000">
                <a:solidFill>
                  <a:schemeClr val="bg2"/>
                </a:solidFill>
              </a:defRPr>
            </a:lvl1pPr>
          </a:lstStyle>
          <a:p>
            <a:r>
              <a:rPr lang="en-AU" dirty="0"/>
              <a:t>Click to add Section title</a:t>
            </a:r>
          </a:p>
        </p:txBody>
      </p:sp>
      <p:sp>
        <p:nvSpPr>
          <p:cNvPr id="17" name="Subtitle 2">
            <a:extLst>
              <a:ext uri="{FF2B5EF4-FFF2-40B4-BE49-F238E27FC236}">
                <a16:creationId xmlns:a16="http://schemas.microsoft.com/office/drawing/2014/main" id="{C614F521-CD24-AEF9-E449-417529857D33}"/>
              </a:ext>
            </a:extLst>
          </p:cNvPr>
          <p:cNvSpPr>
            <a:spLocks noGrp="1"/>
          </p:cNvSpPr>
          <p:nvPr>
            <p:ph type="subTitle" idx="1" hasCustomPrompt="1"/>
          </p:nvPr>
        </p:nvSpPr>
        <p:spPr>
          <a:xfrm>
            <a:off x="407989" y="3666067"/>
            <a:ext cx="5338294" cy="1440000"/>
          </a:xfrm>
        </p:spPr>
        <p:txBody>
          <a:bodyPr/>
          <a:lstStyle>
            <a:lvl1pPr marL="0" indent="0" algn="ctr">
              <a:buNone/>
              <a:defRPr sz="2000" b="0">
                <a:solidFill>
                  <a:schemeClr val="bg2"/>
                </a:solidFill>
              </a:defRPr>
            </a:lvl1pPr>
            <a:lvl2pPr marL="0" indent="0" algn="ctr">
              <a:buNone/>
              <a:defRPr sz="2000" b="0">
                <a:solidFill>
                  <a:schemeClr val="bg2"/>
                </a:solidFill>
              </a:defRPr>
            </a:lvl2pPr>
            <a:lvl3pPr marL="0" indent="0" algn="ctr">
              <a:buNone/>
              <a:defRPr sz="2000" b="0">
                <a:solidFill>
                  <a:schemeClr val="bg2"/>
                </a:solidFill>
              </a:defRPr>
            </a:lvl3pPr>
            <a:lvl4pPr marL="0" indent="0" algn="ctr">
              <a:buNone/>
              <a:defRPr sz="2000" b="0">
                <a:solidFill>
                  <a:schemeClr val="bg2"/>
                </a:solidFill>
              </a:defRPr>
            </a:lvl4pPr>
            <a:lvl5pPr marL="0" indent="0" algn="ctr">
              <a:buNone/>
              <a:defRPr sz="2000" b="0">
                <a:solidFill>
                  <a:schemeClr val="bg2"/>
                </a:solidFill>
              </a:defRPr>
            </a:lvl5pPr>
            <a:lvl6pPr marL="0" indent="0" algn="ctr">
              <a:buNone/>
              <a:defRPr sz="2000" b="0">
                <a:solidFill>
                  <a:schemeClr val="bg2"/>
                </a:solidFill>
              </a:defRPr>
            </a:lvl6pPr>
            <a:lvl7pPr marL="0" indent="0" algn="ctr">
              <a:buNone/>
              <a:defRPr sz="2000" b="0">
                <a:solidFill>
                  <a:schemeClr val="bg2"/>
                </a:solidFill>
              </a:defRPr>
            </a:lvl7pPr>
            <a:lvl8pPr marL="0" indent="0" algn="ctr">
              <a:buNone/>
              <a:defRPr sz="2000" b="0">
                <a:solidFill>
                  <a:schemeClr val="bg2"/>
                </a:solidFill>
              </a:defRPr>
            </a:lvl8pPr>
            <a:lvl9pPr marL="0" indent="0" algn="ctr">
              <a:buNone/>
              <a:defRPr sz="2000" b="0">
                <a:solidFill>
                  <a:schemeClr val="bg2"/>
                </a:solidFill>
              </a:defRPr>
            </a:lvl9pPr>
          </a:lstStyle>
          <a:p>
            <a:r>
              <a:rPr lang="en-AU" dirty="0"/>
              <a:t>Click to add Subtitle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12" name="Picture Placeholder 11">
            <a:extLst>
              <a:ext uri="{FF2B5EF4-FFF2-40B4-BE49-F238E27FC236}">
                <a16:creationId xmlns:a16="http://schemas.microsoft.com/office/drawing/2014/main" id="{E69ED4DA-49A7-59E0-7E9A-DB44F3D8EAED}"/>
              </a:ext>
            </a:extLst>
          </p:cNvPr>
          <p:cNvSpPr>
            <a:spLocks noGrp="1" noChangeAspect="1"/>
          </p:cNvSpPr>
          <p:nvPr>
            <p:ph type="pic" sz="quarter" idx="14" hasCustomPrompt="1"/>
          </p:nvPr>
        </p:nvSpPr>
        <p:spPr>
          <a:xfrm>
            <a:off x="6159388" y="404813"/>
            <a:ext cx="6032612" cy="6453187"/>
          </a:xfrm>
          <a:custGeom>
            <a:avLst/>
            <a:gdLst>
              <a:gd name="connsiteX0" fmla="*/ 1022432 w 6096001"/>
              <a:gd name="connsiteY0" fmla="*/ 0 h 6520995"/>
              <a:gd name="connsiteX1" fmla="*/ 6096001 w 6096001"/>
              <a:gd name="connsiteY1" fmla="*/ 0 h 6520995"/>
              <a:gd name="connsiteX2" fmla="*/ 6096001 w 6096001"/>
              <a:gd name="connsiteY2" fmla="*/ 6520995 h 6520995"/>
              <a:gd name="connsiteX3" fmla="*/ 0 w 6096001"/>
              <a:gd name="connsiteY3" fmla="*/ 6520995 h 6520995"/>
              <a:gd name="connsiteX4" fmla="*/ 0 w 6096001"/>
              <a:gd name="connsiteY4" fmla="*/ 1022931 h 6520995"/>
              <a:gd name="connsiteX5" fmla="*/ 1022432 w 6096001"/>
              <a:gd name="connsiteY5" fmla="*/ 0 h 65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1" h="6520995">
                <a:moveTo>
                  <a:pt x="1022432" y="0"/>
                </a:moveTo>
                <a:lnTo>
                  <a:pt x="6096001" y="0"/>
                </a:lnTo>
                <a:lnTo>
                  <a:pt x="6096001" y="6520995"/>
                </a:lnTo>
                <a:lnTo>
                  <a:pt x="0" y="6520995"/>
                </a:lnTo>
                <a:lnTo>
                  <a:pt x="0" y="1022931"/>
                </a:lnTo>
                <a:cubicBezTo>
                  <a:pt x="0" y="458014"/>
                  <a:pt x="457790" y="0"/>
                  <a:pt x="1022432" y="0"/>
                </a:cubicBezTo>
                <a:close/>
              </a:path>
            </a:pathLst>
          </a:custGeom>
          <a:solidFill>
            <a:schemeClr val="bg1">
              <a:lumMod val="75000"/>
            </a:schemeClr>
          </a:solidFill>
        </p:spPr>
        <p:txBody>
          <a:bodyPr wrap="square" lIns="1080000" tIns="360000" rIns="1080000" bIns="360000" anchor="ctr" anchorCtr="0">
            <a:noAutofit/>
          </a:bodyPr>
          <a:lstStyle>
            <a:lvl1pPr algn="l">
              <a:defRPr sz="14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2" name="Date Placeholder 1">
            <a:extLst>
              <a:ext uri="{FF2B5EF4-FFF2-40B4-BE49-F238E27FC236}">
                <a16:creationId xmlns:a16="http://schemas.microsoft.com/office/drawing/2014/main" id="{CBD474F3-1F30-1F10-DE6C-B35752253A86}"/>
              </a:ext>
            </a:extLst>
          </p:cNvPr>
          <p:cNvSpPr>
            <a:spLocks noGrp="1"/>
          </p:cNvSpPr>
          <p:nvPr>
            <p:ph type="dt" sz="half" idx="15"/>
          </p:nvPr>
        </p:nvSpPr>
        <p:spPr/>
        <p:txBody>
          <a:bodyPr/>
          <a:lstStyle/>
          <a:p>
            <a:r>
              <a:rPr lang="en-US"/>
              <a:t>Insert Date via Header &amp; Footer</a:t>
            </a:r>
            <a:endParaRPr lang="en-GB" dirty="0"/>
          </a:p>
        </p:txBody>
      </p:sp>
      <p:sp>
        <p:nvSpPr>
          <p:cNvPr id="3" name="Footer Placeholder 2">
            <a:extLst>
              <a:ext uri="{FF2B5EF4-FFF2-40B4-BE49-F238E27FC236}">
                <a16:creationId xmlns:a16="http://schemas.microsoft.com/office/drawing/2014/main" id="{9CFD788B-BB07-D5B9-7BD2-4A82F1F4FCF0}"/>
              </a:ext>
            </a:extLst>
          </p:cNvPr>
          <p:cNvSpPr>
            <a:spLocks noGrp="1"/>
          </p:cNvSpPr>
          <p:nvPr>
            <p:ph type="ftr" sz="quarter" idx="16"/>
          </p:nvPr>
        </p:nvSpPr>
        <p:spPr/>
        <p:txBody>
          <a:bodyPr/>
          <a:lstStyle/>
          <a:p>
            <a:r>
              <a:rPr lang="en-GB"/>
              <a:t>University of Southern Queensland</a:t>
            </a:r>
            <a:endParaRPr lang="en-GB" dirty="0"/>
          </a:p>
        </p:txBody>
      </p:sp>
      <p:sp>
        <p:nvSpPr>
          <p:cNvPr id="4" name="Slide Number Placeholder 3">
            <a:extLst>
              <a:ext uri="{FF2B5EF4-FFF2-40B4-BE49-F238E27FC236}">
                <a16:creationId xmlns:a16="http://schemas.microsoft.com/office/drawing/2014/main" id="{91DC777A-4287-AD67-B821-544D464C993F}"/>
              </a:ext>
            </a:extLst>
          </p:cNvPr>
          <p:cNvSpPr>
            <a:spLocks noGrp="1"/>
          </p:cNvSpPr>
          <p:nvPr>
            <p:ph type="sldNum" sz="quarter" idx="17"/>
          </p:nvPr>
        </p:nvSpPr>
        <p:spPr/>
        <p:txBody>
          <a:bodyPr/>
          <a:lstStyle/>
          <a:p>
            <a:fld id="{F5AEA0E0-5CC6-4BD0-905C-A0021E419432}" type="slidenum">
              <a:rPr lang="en-GB" smtClean="0"/>
              <a:pPr/>
              <a:t>‹#›</a:t>
            </a:fld>
            <a:endParaRPr lang="en-GB" dirty="0"/>
          </a:p>
        </p:txBody>
      </p:sp>
      <p:pic>
        <p:nvPicPr>
          <p:cNvPr id="9" name="Picture 8">
            <a:extLst>
              <a:ext uri="{FF2B5EF4-FFF2-40B4-BE49-F238E27FC236}">
                <a16:creationId xmlns:a16="http://schemas.microsoft.com/office/drawing/2014/main" id="{64924D88-9A83-8545-93E5-87534BCD21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2"/>
          </a:xfrm>
          <a:prstGeom prst="rect">
            <a:avLst/>
          </a:prstGeom>
        </p:spPr>
      </p:pic>
    </p:spTree>
    <p:extLst>
      <p:ext uri="{BB962C8B-B14F-4D97-AF65-F5344CB8AC3E}">
        <p14:creationId xmlns:p14="http://schemas.microsoft.com/office/powerpoint/2010/main" val="290004441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image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05B7F1-A826-D473-5D14-C2B4CDE7AA6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5">
            <a:extLst>
              <a:ext uri="{FF2B5EF4-FFF2-40B4-BE49-F238E27FC236}">
                <a16:creationId xmlns:a16="http://schemas.microsoft.com/office/drawing/2014/main" id="{76A15F2A-CA03-47B3-FF01-215C3C24F12C}"/>
              </a:ext>
            </a:extLst>
          </p:cNvPr>
          <p:cNvSpPr>
            <a:spLocks noGrp="1"/>
          </p:cNvSpPr>
          <p:nvPr>
            <p:ph type="title" hasCustomPrompt="1"/>
          </p:nvPr>
        </p:nvSpPr>
        <p:spPr>
          <a:xfrm>
            <a:off x="407987" y="1989552"/>
            <a:ext cx="5338295" cy="1440000"/>
          </a:xfrm>
        </p:spPr>
        <p:txBody>
          <a:bodyPr anchor="b" anchorCtr="0"/>
          <a:lstStyle>
            <a:lvl1pPr>
              <a:defRPr sz="5000">
                <a:solidFill>
                  <a:schemeClr val="bg1"/>
                </a:solidFill>
              </a:defRPr>
            </a:lvl1pPr>
          </a:lstStyle>
          <a:p>
            <a:r>
              <a:rPr lang="en-AU" dirty="0"/>
              <a:t>Click to add Section title</a:t>
            </a:r>
          </a:p>
        </p:txBody>
      </p:sp>
      <p:sp>
        <p:nvSpPr>
          <p:cNvPr id="17" name="Subtitle 2">
            <a:extLst>
              <a:ext uri="{FF2B5EF4-FFF2-40B4-BE49-F238E27FC236}">
                <a16:creationId xmlns:a16="http://schemas.microsoft.com/office/drawing/2014/main" id="{C614F521-CD24-AEF9-E449-417529857D33}"/>
              </a:ext>
            </a:extLst>
          </p:cNvPr>
          <p:cNvSpPr>
            <a:spLocks noGrp="1"/>
          </p:cNvSpPr>
          <p:nvPr>
            <p:ph type="subTitle" idx="1" hasCustomPrompt="1"/>
          </p:nvPr>
        </p:nvSpPr>
        <p:spPr>
          <a:xfrm>
            <a:off x="407989" y="3666067"/>
            <a:ext cx="5338294" cy="1440000"/>
          </a:xfrm>
        </p:spPr>
        <p:txBody>
          <a:bodyPr/>
          <a:lstStyle>
            <a:lvl1pPr marL="0" indent="0" algn="l">
              <a:buNone/>
              <a:defRPr sz="2000" b="0">
                <a:solidFill>
                  <a:schemeClr val="bg1"/>
                </a:solidFill>
              </a:defRPr>
            </a:lvl1pPr>
            <a:lvl2pPr marL="0" indent="0" algn="l">
              <a:buNone/>
              <a:defRPr sz="2000" b="0">
                <a:solidFill>
                  <a:schemeClr val="bg1"/>
                </a:solidFill>
              </a:defRPr>
            </a:lvl2pPr>
            <a:lvl3pPr marL="0" indent="0" algn="l">
              <a:buNone/>
              <a:defRPr sz="2000" b="0">
                <a:solidFill>
                  <a:schemeClr val="bg1"/>
                </a:solidFill>
              </a:defRPr>
            </a:lvl3pPr>
            <a:lvl4pPr marL="0" indent="0" algn="l">
              <a:buNone/>
              <a:defRPr sz="2000" b="0">
                <a:solidFill>
                  <a:schemeClr val="bg1"/>
                </a:solidFill>
              </a:defRPr>
            </a:lvl4pPr>
            <a:lvl5pPr marL="0" indent="0" algn="l">
              <a:buNone/>
              <a:defRPr sz="2000" b="0">
                <a:solidFill>
                  <a:schemeClr val="bg1"/>
                </a:solidFill>
              </a:defRPr>
            </a:lvl5pPr>
            <a:lvl6pPr marL="0" indent="0" algn="l">
              <a:buNone/>
              <a:defRPr sz="2000" b="0">
                <a:solidFill>
                  <a:schemeClr val="bg1"/>
                </a:solidFill>
              </a:defRPr>
            </a:lvl6pPr>
            <a:lvl7pPr marL="0" indent="0" algn="l">
              <a:buNone/>
              <a:defRPr sz="2000" b="0">
                <a:solidFill>
                  <a:schemeClr val="bg1"/>
                </a:solidFill>
              </a:defRPr>
            </a:lvl7pPr>
            <a:lvl8pPr marL="0" indent="0" algn="l">
              <a:buNone/>
              <a:defRPr sz="2000" b="0">
                <a:solidFill>
                  <a:schemeClr val="bg1"/>
                </a:solidFill>
              </a:defRPr>
            </a:lvl8pPr>
            <a:lvl9pPr marL="0" indent="0" algn="l">
              <a:buNone/>
              <a:defRPr sz="2000" b="0">
                <a:solidFill>
                  <a:schemeClr val="bg1"/>
                </a:solidFill>
              </a:defRPr>
            </a:lvl9pPr>
          </a:lstStyle>
          <a:p>
            <a:r>
              <a:rPr lang="en-AU" dirty="0"/>
              <a:t>Click to add Subtitle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12" name="Picture Placeholder 11">
            <a:extLst>
              <a:ext uri="{FF2B5EF4-FFF2-40B4-BE49-F238E27FC236}">
                <a16:creationId xmlns:a16="http://schemas.microsoft.com/office/drawing/2014/main" id="{E69ED4DA-49A7-59E0-7E9A-DB44F3D8EAED}"/>
              </a:ext>
            </a:extLst>
          </p:cNvPr>
          <p:cNvSpPr>
            <a:spLocks noGrp="1" noChangeAspect="1"/>
          </p:cNvSpPr>
          <p:nvPr>
            <p:ph type="pic" sz="quarter" idx="14" hasCustomPrompt="1"/>
          </p:nvPr>
        </p:nvSpPr>
        <p:spPr>
          <a:xfrm>
            <a:off x="6159388" y="404813"/>
            <a:ext cx="6032612" cy="6453187"/>
          </a:xfrm>
          <a:custGeom>
            <a:avLst/>
            <a:gdLst>
              <a:gd name="connsiteX0" fmla="*/ 1022432 w 6096001"/>
              <a:gd name="connsiteY0" fmla="*/ 0 h 6520995"/>
              <a:gd name="connsiteX1" fmla="*/ 6096001 w 6096001"/>
              <a:gd name="connsiteY1" fmla="*/ 0 h 6520995"/>
              <a:gd name="connsiteX2" fmla="*/ 6096001 w 6096001"/>
              <a:gd name="connsiteY2" fmla="*/ 6520995 h 6520995"/>
              <a:gd name="connsiteX3" fmla="*/ 0 w 6096001"/>
              <a:gd name="connsiteY3" fmla="*/ 6520995 h 6520995"/>
              <a:gd name="connsiteX4" fmla="*/ 0 w 6096001"/>
              <a:gd name="connsiteY4" fmla="*/ 1022931 h 6520995"/>
              <a:gd name="connsiteX5" fmla="*/ 1022432 w 6096001"/>
              <a:gd name="connsiteY5" fmla="*/ 0 h 65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1" h="6520995">
                <a:moveTo>
                  <a:pt x="1022432" y="0"/>
                </a:moveTo>
                <a:lnTo>
                  <a:pt x="6096001" y="0"/>
                </a:lnTo>
                <a:lnTo>
                  <a:pt x="6096001" y="6520995"/>
                </a:lnTo>
                <a:lnTo>
                  <a:pt x="0" y="6520995"/>
                </a:lnTo>
                <a:lnTo>
                  <a:pt x="0" y="1022931"/>
                </a:lnTo>
                <a:cubicBezTo>
                  <a:pt x="0" y="458014"/>
                  <a:pt x="457790" y="0"/>
                  <a:pt x="1022432" y="0"/>
                </a:cubicBezTo>
                <a:close/>
              </a:path>
            </a:pathLst>
          </a:custGeom>
          <a:solidFill>
            <a:schemeClr val="bg1">
              <a:lumMod val="75000"/>
            </a:schemeClr>
          </a:solidFill>
        </p:spPr>
        <p:txBody>
          <a:bodyPr wrap="square" lIns="1080000" tIns="360000" rIns="1080000" bIns="360000" anchor="ctr" anchorCtr="0">
            <a:noAutofit/>
          </a:bodyPr>
          <a:lstStyle>
            <a:lvl1pPr algn="l">
              <a:defRPr sz="14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8" name="Text Placeholder 7">
            <a:extLst>
              <a:ext uri="{FF2B5EF4-FFF2-40B4-BE49-F238E27FC236}">
                <a16:creationId xmlns:a16="http://schemas.microsoft.com/office/drawing/2014/main" id="{25AB057D-8A28-72CB-034E-4ECC6056056B}"/>
              </a:ext>
            </a:extLst>
          </p:cNvPr>
          <p:cNvSpPr>
            <a:spLocks noGrp="1"/>
          </p:cNvSpPr>
          <p:nvPr>
            <p:ph type="body" sz="quarter" idx="15" hasCustomPrompt="1"/>
          </p:nvPr>
        </p:nvSpPr>
        <p:spPr>
          <a:xfrm>
            <a:off x="407987" y="404813"/>
            <a:ext cx="1296000" cy="828676"/>
          </a:xfrm>
          <a:prstGeom prst="rect">
            <a:avLst/>
          </a:prstGeom>
          <a:noFill/>
        </p:spPr>
        <p:txBody>
          <a:bodyPr wrap="square">
            <a:noAutofit/>
          </a:bodyPr>
          <a:lstStyle>
            <a:lvl1pPr>
              <a:spcBef>
                <a:spcPts val="0"/>
              </a:spcBef>
              <a:defRPr sz="5000">
                <a:solidFill>
                  <a:schemeClr val="bg1"/>
                </a:solidFill>
              </a:defRPr>
            </a:lvl1pPr>
            <a:lvl2pPr marL="0" indent="0">
              <a:spcBef>
                <a:spcPts val="0"/>
              </a:spcBef>
              <a:buNone/>
              <a:defRPr sz="5000">
                <a:solidFill>
                  <a:schemeClr val="bg1"/>
                </a:solidFill>
              </a:defRPr>
            </a:lvl2pPr>
            <a:lvl3pPr marL="0" indent="0">
              <a:spcBef>
                <a:spcPts val="0"/>
              </a:spcBef>
              <a:buNone/>
              <a:defRPr sz="5000">
                <a:solidFill>
                  <a:schemeClr val="bg1"/>
                </a:solidFill>
              </a:defRPr>
            </a:lvl3pPr>
            <a:lvl4pPr>
              <a:spcBef>
                <a:spcPts val="0"/>
              </a:spcBef>
              <a:defRPr sz="5000" b="0">
                <a:solidFill>
                  <a:schemeClr val="bg1"/>
                </a:solidFill>
              </a:defRPr>
            </a:lvl4pPr>
            <a:lvl5pPr>
              <a:spcBef>
                <a:spcPts val="0"/>
              </a:spcBef>
              <a:defRPr sz="5000">
                <a:solidFill>
                  <a:schemeClr val="bg1"/>
                </a:solidFill>
              </a:defRPr>
            </a:lvl5pPr>
            <a:lvl6pPr>
              <a:spcBef>
                <a:spcPts val="0"/>
              </a:spcBef>
              <a:defRPr sz="5000">
                <a:solidFill>
                  <a:schemeClr val="bg1"/>
                </a:solidFill>
              </a:defRPr>
            </a:lvl6pPr>
            <a:lvl7pPr>
              <a:spcBef>
                <a:spcPts val="0"/>
              </a:spcBef>
              <a:defRPr sz="5000">
                <a:solidFill>
                  <a:schemeClr val="bg1"/>
                </a:solidFill>
              </a:defRPr>
            </a:lvl7pPr>
            <a:lvl8pPr>
              <a:spcBef>
                <a:spcPts val="0"/>
              </a:spcBef>
              <a:defRPr sz="5000">
                <a:solidFill>
                  <a:schemeClr val="bg1"/>
                </a:solidFill>
              </a:defRPr>
            </a:lvl8pPr>
            <a:lvl9pPr>
              <a:spcBef>
                <a:spcPts val="0"/>
              </a:spcBef>
              <a:defRPr sz="5000">
                <a:solidFill>
                  <a:schemeClr val="bg1"/>
                </a:solidFill>
              </a:defRPr>
            </a:lvl9pPr>
          </a:lstStyle>
          <a:p>
            <a:pPr lvl="0"/>
            <a:r>
              <a:rPr lang="en-US" dirty="0"/>
              <a:t>00</a:t>
            </a:r>
            <a:endParaRPr lang="en-AU" dirty="0"/>
          </a:p>
        </p:txBody>
      </p:sp>
      <p:pic>
        <p:nvPicPr>
          <p:cNvPr id="9" name="Picture 8">
            <a:extLst>
              <a:ext uri="{FF2B5EF4-FFF2-40B4-BE49-F238E27FC236}">
                <a16:creationId xmlns:a16="http://schemas.microsoft.com/office/drawing/2014/main" id="{E2CC42D7-7138-9A4E-A059-6A5CAD6E67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2"/>
          </a:xfrm>
          <a:prstGeom prst="rect">
            <a:avLst/>
          </a:prstGeom>
        </p:spPr>
      </p:pic>
    </p:spTree>
    <p:extLst>
      <p:ext uri="{BB962C8B-B14F-4D97-AF65-F5344CB8AC3E}">
        <p14:creationId xmlns:p14="http://schemas.microsoft.com/office/powerpoint/2010/main" val="375176897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1F0591-F1E4-5640-91E4-2CE3E0109435}"/>
              </a:ext>
            </a:extLst>
          </p:cNvPr>
          <p:cNvPicPr>
            <a:picLocks noChangeAspect="1"/>
          </p:cNvPicPr>
          <p:nvPr userDrawn="1"/>
        </p:nvPicPr>
        <p:blipFill>
          <a:blip r:embed="rId2">
            <a:extLst>
              <a:ext uri="{28A0092B-C50C-407E-A947-70E740481C1C}">
                <a14:useLocalDpi xmlns:a14="http://schemas.microsoft.com/office/drawing/2010/main" val="0"/>
              </a:ext>
            </a:extLst>
          </a:blip>
          <a:srcRect t="10239" b="10239"/>
          <a:stretch/>
        </p:blipFill>
        <p:spPr>
          <a:xfrm>
            <a:off x="-4385" y="0"/>
            <a:ext cx="12192000" cy="6858000"/>
          </a:xfrm>
          <a:prstGeom prst="rect">
            <a:avLst/>
          </a:prstGeom>
        </p:spPr>
      </p:pic>
      <p:sp>
        <p:nvSpPr>
          <p:cNvPr id="11" name="Title 15">
            <a:extLst>
              <a:ext uri="{FF2B5EF4-FFF2-40B4-BE49-F238E27FC236}">
                <a16:creationId xmlns:a16="http://schemas.microsoft.com/office/drawing/2014/main" id="{037FD0EC-1B94-7104-BB7C-B2F925099F03}"/>
              </a:ext>
            </a:extLst>
          </p:cNvPr>
          <p:cNvSpPr>
            <a:spLocks noGrp="1"/>
          </p:cNvSpPr>
          <p:nvPr>
            <p:ph type="title"/>
          </p:nvPr>
        </p:nvSpPr>
        <p:spPr>
          <a:xfrm>
            <a:off x="2136000" y="2065752"/>
            <a:ext cx="7920000" cy="1440000"/>
          </a:xfrm>
        </p:spPr>
        <p:txBody>
          <a:bodyPr anchor="b" anchorCtr="0"/>
          <a:lstStyle>
            <a:lvl1pPr algn="ctr">
              <a:defRPr sz="6400">
                <a:solidFill>
                  <a:schemeClr val="bg1"/>
                </a:solidFill>
              </a:defRPr>
            </a:lvl1pPr>
          </a:lstStyle>
          <a:p>
            <a:r>
              <a:rPr lang="en-GB"/>
              <a:t>Click to edit Master title style</a:t>
            </a:r>
            <a:endParaRPr lang="en-AU" dirty="0"/>
          </a:p>
        </p:txBody>
      </p:sp>
      <p:sp>
        <p:nvSpPr>
          <p:cNvPr id="12" name="Subtitle 2">
            <a:extLst>
              <a:ext uri="{FF2B5EF4-FFF2-40B4-BE49-F238E27FC236}">
                <a16:creationId xmlns:a16="http://schemas.microsoft.com/office/drawing/2014/main" id="{BFA863C7-10CC-F05E-13DA-AD2F57E9D2E9}"/>
              </a:ext>
            </a:extLst>
          </p:cNvPr>
          <p:cNvSpPr>
            <a:spLocks noGrp="1"/>
          </p:cNvSpPr>
          <p:nvPr>
            <p:ph type="subTitle" idx="1" hasCustomPrompt="1"/>
          </p:nvPr>
        </p:nvSpPr>
        <p:spPr>
          <a:xfrm>
            <a:off x="2136001" y="3742267"/>
            <a:ext cx="7919999" cy="1440000"/>
          </a:xfrm>
        </p:spPr>
        <p:txBody>
          <a:bodyPr/>
          <a:lstStyle>
            <a:lvl1pPr marL="0" indent="0" algn="ctr">
              <a:buNone/>
              <a:defRPr sz="2600" b="0">
                <a:solidFill>
                  <a:schemeClr val="bg2"/>
                </a:solidFill>
              </a:defRPr>
            </a:lvl1pPr>
            <a:lvl2pPr marL="0" indent="0" algn="ctr">
              <a:buNone/>
              <a:defRPr sz="2600" b="0">
                <a:solidFill>
                  <a:schemeClr val="bg2"/>
                </a:solidFill>
              </a:defRPr>
            </a:lvl2pPr>
            <a:lvl3pPr marL="0" indent="0" algn="ctr">
              <a:buNone/>
              <a:defRPr sz="2600" b="0">
                <a:solidFill>
                  <a:schemeClr val="bg2"/>
                </a:solidFill>
              </a:defRPr>
            </a:lvl3pPr>
            <a:lvl4pPr marL="0" indent="0" algn="ctr">
              <a:buNone/>
              <a:defRPr sz="2600" b="0">
                <a:solidFill>
                  <a:schemeClr val="bg2"/>
                </a:solidFill>
              </a:defRPr>
            </a:lvl4pPr>
            <a:lvl5pPr marL="0" indent="0" algn="ctr">
              <a:buNone/>
              <a:defRPr sz="2600" b="0">
                <a:solidFill>
                  <a:schemeClr val="bg2"/>
                </a:solidFill>
              </a:defRPr>
            </a:lvl5pPr>
            <a:lvl6pPr marL="0" indent="0" algn="ctr">
              <a:buNone/>
              <a:defRPr sz="2600" b="0">
                <a:solidFill>
                  <a:schemeClr val="bg2"/>
                </a:solidFill>
              </a:defRPr>
            </a:lvl6pPr>
            <a:lvl7pPr marL="0" indent="0" algn="ctr">
              <a:buNone/>
              <a:defRPr sz="2600" b="0">
                <a:solidFill>
                  <a:schemeClr val="bg2"/>
                </a:solidFill>
              </a:defRPr>
            </a:lvl7pPr>
            <a:lvl8pPr marL="0" indent="0" algn="ctr">
              <a:buNone/>
              <a:defRPr sz="2600" b="0">
                <a:solidFill>
                  <a:schemeClr val="bg2"/>
                </a:solidFill>
              </a:defRPr>
            </a:lvl8pPr>
            <a:lvl9pPr marL="0" indent="0" algn="ctr">
              <a:buNone/>
              <a:defRPr sz="2600" b="0">
                <a:solidFill>
                  <a:schemeClr val="bg2"/>
                </a:solidFill>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pic>
        <p:nvPicPr>
          <p:cNvPr id="7" name="Graphic 6">
            <a:extLst>
              <a:ext uri="{FF2B5EF4-FFF2-40B4-BE49-F238E27FC236}">
                <a16:creationId xmlns:a16="http://schemas.microsoft.com/office/drawing/2014/main" id="{2E423B96-95EE-8746-B876-B25B7F11CB4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08105" y="392059"/>
            <a:ext cx="2339765" cy="910000"/>
          </a:xfrm>
          <a:prstGeom prst="rect">
            <a:avLst/>
          </a:prstGeom>
        </p:spPr>
      </p:pic>
    </p:spTree>
    <p:extLst>
      <p:ext uri="{BB962C8B-B14F-4D97-AF65-F5344CB8AC3E}">
        <p14:creationId xmlns:p14="http://schemas.microsoft.com/office/powerpoint/2010/main" val="28113080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format text-im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DBF14D72-4060-C07D-3A97-79DCC160AF45}"/>
              </a:ext>
            </a:extLst>
          </p:cNvPr>
          <p:cNvSpPr>
            <a:spLocks noGrp="1"/>
          </p:cNvSpPr>
          <p:nvPr>
            <p:ph type="pic" sz="quarter" idx="14" hasCustomPrompt="1"/>
          </p:nvPr>
        </p:nvSpPr>
        <p:spPr>
          <a:xfrm>
            <a:off x="0" y="0"/>
            <a:ext cx="12192000" cy="6858000"/>
          </a:xfrm>
          <a:solidFill>
            <a:schemeClr val="bg1">
              <a:lumMod val="75000"/>
            </a:schemeClr>
          </a:solidFill>
        </p:spPr>
        <p:txBody>
          <a:bodyPr lIns="2088000" tIns="396000" rIns="216000" bIns="216000"/>
          <a:lstStyle>
            <a:lvl1pPr>
              <a:defRPr sz="1400">
                <a:solidFill>
                  <a:schemeClr val="bg1"/>
                </a:solidFill>
              </a:defRPr>
            </a:lvl1pPr>
          </a:lstStyle>
          <a:p>
            <a:r>
              <a:rPr lang="en-AU" dirty="0"/>
              <a:t>To insert an image, select ‘Insert Picture’, or click on icon. Select ‘Picture Format &gt; Crop’ to edit size and position of picture.</a:t>
            </a:r>
          </a:p>
        </p:txBody>
      </p:sp>
      <p:sp>
        <p:nvSpPr>
          <p:cNvPr id="16" name="Footer Placeholder 15">
            <a:extLst>
              <a:ext uri="{FF2B5EF4-FFF2-40B4-BE49-F238E27FC236}">
                <a16:creationId xmlns:a16="http://schemas.microsoft.com/office/drawing/2014/main" id="{40385070-405E-CB2B-D4A1-FE28C1D3D800}"/>
              </a:ext>
            </a:extLst>
          </p:cNvPr>
          <p:cNvSpPr>
            <a:spLocks noGrp="1"/>
          </p:cNvSpPr>
          <p:nvPr>
            <p:ph type="ftr" sz="quarter" idx="12"/>
          </p:nvPr>
        </p:nvSpPr>
        <p:spPr/>
        <p:txBody>
          <a:bodyPr/>
          <a:lstStyle>
            <a:lvl1pPr>
              <a:defRPr>
                <a:solidFill>
                  <a:schemeClr val="bg1"/>
                </a:solidFill>
              </a:defRPr>
            </a:lvl1pPr>
          </a:lstStyle>
          <a:p>
            <a:r>
              <a:rPr lang="en-GB"/>
              <a:t>University of Southern Queensland</a:t>
            </a:r>
            <a:endParaRPr lang="en-US" dirty="0"/>
          </a:p>
        </p:txBody>
      </p:sp>
      <p:sp>
        <p:nvSpPr>
          <p:cNvPr id="17" name="Slide Number Placeholder 16">
            <a:extLst>
              <a:ext uri="{FF2B5EF4-FFF2-40B4-BE49-F238E27FC236}">
                <a16:creationId xmlns:a16="http://schemas.microsoft.com/office/drawing/2014/main" id="{B2110E69-E56F-0CA7-4C4F-3A2E9AC35606}"/>
              </a:ext>
            </a:extLst>
          </p:cNvPr>
          <p:cNvSpPr>
            <a:spLocks noGrp="1"/>
          </p:cNvSpPr>
          <p:nvPr>
            <p:ph type="sldNum" sz="quarter" idx="13"/>
          </p:nvPr>
        </p:nvSpPr>
        <p:spPr/>
        <p:txBody>
          <a:bodyPr/>
          <a:lstStyle>
            <a:lvl1pPr>
              <a:defRPr>
                <a:solidFill>
                  <a:schemeClr val="bg1"/>
                </a:solidFill>
              </a:defRPr>
            </a:lvl1pPr>
          </a:lstStyle>
          <a:p>
            <a:fld id="{1D3E0C1E-CAA7-684E-BEA4-86303DCB0B0B}" type="slidenum">
              <a:rPr lang="en-US" smtClean="0"/>
              <a:pPr/>
              <a:t>‹#›</a:t>
            </a:fld>
            <a:endParaRPr lang="en-US" dirty="0"/>
          </a:p>
        </p:txBody>
      </p:sp>
      <p:sp>
        <p:nvSpPr>
          <p:cNvPr id="8" name="Text Placeholder 7">
            <a:extLst>
              <a:ext uri="{FF2B5EF4-FFF2-40B4-BE49-F238E27FC236}">
                <a16:creationId xmlns:a16="http://schemas.microsoft.com/office/drawing/2014/main" id="{E1624E67-0595-48E0-49A6-3DEEC673E09E}"/>
              </a:ext>
            </a:extLst>
          </p:cNvPr>
          <p:cNvSpPr>
            <a:spLocks noGrp="1"/>
          </p:cNvSpPr>
          <p:nvPr>
            <p:ph type="body" sz="quarter" idx="15" hasCustomPrompt="1"/>
          </p:nvPr>
        </p:nvSpPr>
        <p:spPr>
          <a:xfrm>
            <a:off x="1332753" y="0"/>
            <a:ext cx="10859248" cy="6215064"/>
          </a:xfrm>
          <a:custGeom>
            <a:avLst/>
            <a:gdLst>
              <a:gd name="connsiteX0" fmla="*/ 884784 w 10859248"/>
              <a:gd name="connsiteY0" fmla="*/ 1830920 h 6215064"/>
              <a:gd name="connsiteX1" fmla="*/ 3224784 w 10859248"/>
              <a:gd name="connsiteY1" fmla="*/ 1830920 h 6215064"/>
              <a:gd name="connsiteX2" fmla="*/ 3224784 w 10859248"/>
              <a:gd name="connsiteY2" fmla="*/ 2741720 h 6215064"/>
              <a:gd name="connsiteX3" fmla="*/ 884784 w 10859248"/>
              <a:gd name="connsiteY3" fmla="*/ 2741720 h 6215064"/>
              <a:gd name="connsiteX4" fmla="*/ 0 w 10859248"/>
              <a:gd name="connsiteY4" fmla="*/ 0 h 6215064"/>
              <a:gd name="connsiteX5" fmla="*/ 25375 w 10859248"/>
              <a:gd name="connsiteY5" fmla="*/ 0 h 6215064"/>
              <a:gd name="connsiteX6" fmla="*/ 25375 w 10859248"/>
              <a:gd name="connsiteY6" fmla="*/ 5187692 h 6215064"/>
              <a:gd name="connsiteX7" fmla="*/ 1029347 w 10859248"/>
              <a:gd name="connsiteY7" fmla="*/ 6189737 h 6215064"/>
              <a:gd name="connsiteX8" fmla="*/ 10859248 w 10859248"/>
              <a:gd name="connsiteY8" fmla="*/ 6189737 h 6215064"/>
              <a:gd name="connsiteX9" fmla="*/ 10859248 w 10859248"/>
              <a:gd name="connsiteY9" fmla="*/ 6215064 h 6215064"/>
              <a:gd name="connsiteX10" fmla="*/ 1029347 w 10859248"/>
              <a:gd name="connsiteY10" fmla="*/ 6215064 h 6215064"/>
              <a:gd name="connsiteX11" fmla="*/ 0 w 10859248"/>
              <a:gd name="connsiteY11" fmla="*/ 5187692 h 6215064"/>
              <a:gd name="connsiteX0" fmla="*/ 884784 w 10859248"/>
              <a:gd name="connsiteY0" fmla="*/ 1830920 h 6215064"/>
              <a:gd name="connsiteX1" fmla="*/ 3224784 w 10859248"/>
              <a:gd name="connsiteY1" fmla="*/ 2741720 h 6215064"/>
              <a:gd name="connsiteX2" fmla="*/ 884784 w 10859248"/>
              <a:gd name="connsiteY2" fmla="*/ 2741720 h 6215064"/>
              <a:gd name="connsiteX3" fmla="*/ 884784 w 10859248"/>
              <a:gd name="connsiteY3" fmla="*/ 1830920 h 6215064"/>
              <a:gd name="connsiteX4" fmla="*/ 0 w 10859248"/>
              <a:gd name="connsiteY4" fmla="*/ 0 h 6215064"/>
              <a:gd name="connsiteX5" fmla="*/ 25375 w 10859248"/>
              <a:gd name="connsiteY5" fmla="*/ 0 h 6215064"/>
              <a:gd name="connsiteX6" fmla="*/ 25375 w 10859248"/>
              <a:gd name="connsiteY6" fmla="*/ 5187692 h 6215064"/>
              <a:gd name="connsiteX7" fmla="*/ 1029347 w 10859248"/>
              <a:gd name="connsiteY7" fmla="*/ 6189737 h 6215064"/>
              <a:gd name="connsiteX8" fmla="*/ 10859248 w 10859248"/>
              <a:gd name="connsiteY8" fmla="*/ 6189737 h 6215064"/>
              <a:gd name="connsiteX9" fmla="*/ 10859248 w 10859248"/>
              <a:gd name="connsiteY9" fmla="*/ 6215064 h 6215064"/>
              <a:gd name="connsiteX10" fmla="*/ 1029347 w 10859248"/>
              <a:gd name="connsiteY10" fmla="*/ 6215064 h 6215064"/>
              <a:gd name="connsiteX11" fmla="*/ 0 w 10859248"/>
              <a:gd name="connsiteY11" fmla="*/ 5187692 h 6215064"/>
              <a:gd name="connsiteX12" fmla="*/ 0 w 10859248"/>
              <a:gd name="connsiteY12" fmla="*/ 0 h 6215064"/>
              <a:gd name="connsiteX0" fmla="*/ 884784 w 10859248"/>
              <a:gd name="connsiteY0" fmla="*/ 1830920 h 6215064"/>
              <a:gd name="connsiteX1" fmla="*/ 884784 w 10859248"/>
              <a:gd name="connsiteY1" fmla="*/ 2741720 h 6215064"/>
              <a:gd name="connsiteX2" fmla="*/ 884784 w 10859248"/>
              <a:gd name="connsiteY2" fmla="*/ 1830920 h 6215064"/>
              <a:gd name="connsiteX3" fmla="*/ 0 w 10859248"/>
              <a:gd name="connsiteY3" fmla="*/ 0 h 6215064"/>
              <a:gd name="connsiteX4" fmla="*/ 25375 w 10859248"/>
              <a:gd name="connsiteY4" fmla="*/ 0 h 6215064"/>
              <a:gd name="connsiteX5" fmla="*/ 25375 w 10859248"/>
              <a:gd name="connsiteY5" fmla="*/ 5187692 h 6215064"/>
              <a:gd name="connsiteX6" fmla="*/ 1029347 w 10859248"/>
              <a:gd name="connsiteY6" fmla="*/ 6189737 h 6215064"/>
              <a:gd name="connsiteX7" fmla="*/ 10859248 w 10859248"/>
              <a:gd name="connsiteY7" fmla="*/ 6189737 h 6215064"/>
              <a:gd name="connsiteX8" fmla="*/ 10859248 w 10859248"/>
              <a:gd name="connsiteY8" fmla="*/ 6215064 h 6215064"/>
              <a:gd name="connsiteX9" fmla="*/ 1029347 w 10859248"/>
              <a:gd name="connsiteY9" fmla="*/ 6215064 h 6215064"/>
              <a:gd name="connsiteX10" fmla="*/ 0 w 10859248"/>
              <a:gd name="connsiteY10" fmla="*/ 5187692 h 6215064"/>
              <a:gd name="connsiteX11" fmla="*/ 0 w 10859248"/>
              <a:gd name="connsiteY11" fmla="*/ 0 h 6215064"/>
              <a:gd name="connsiteX0" fmla="*/ 0 w 10859248"/>
              <a:gd name="connsiteY0" fmla="*/ 0 h 6215064"/>
              <a:gd name="connsiteX1" fmla="*/ 25375 w 10859248"/>
              <a:gd name="connsiteY1" fmla="*/ 0 h 6215064"/>
              <a:gd name="connsiteX2" fmla="*/ 25375 w 10859248"/>
              <a:gd name="connsiteY2" fmla="*/ 5187692 h 6215064"/>
              <a:gd name="connsiteX3" fmla="*/ 1029347 w 10859248"/>
              <a:gd name="connsiteY3" fmla="*/ 6189737 h 6215064"/>
              <a:gd name="connsiteX4" fmla="*/ 10859248 w 10859248"/>
              <a:gd name="connsiteY4" fmla="*/ 6189737 h 6215064"/>
              <a:gd name="connsiteX5" fmla="*/ 10859248 w 10859248"/>
              <a:gd name="connsiteY5" fmla="*/ 6215064 h 6215064"/>
              <a:gd name="connsiteX6" fmla="*/ 1029347 w 10859248"/>
              <a:gd name="connsiteY6" fmla="*/ 6215064 h 6215064"/>
              <a:gd name="connsiteX7" fmla="*/ 0 w 10859248"/>
              <a:gd name="connsiteY7" fmla="*/ 5187692 h 6215064"/>
              <a:gd name="connsiteX8" fmla="*/ 0 w 10859248"/>
              <a:gd name="connsiteY8" fmla="*/ 0 h 621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9248" h="6215064">
                <a:moveTo>
                  <a:pt x="0" y="0"/>
                </a:moveTo>
                <a:lnTo>
                  <a:pt x="25375" y="0"/>
                </a:lnTo>
                <a:lnTo>
                  <a:pt x="25375" y="5187692"/>
                </a:lnTo>
                <a:cubicBezTo>
                  <a:pt x="25375" y="5740217"/>
                  <a:pt x="475759" y="6189737"/>
                  <a:pt x="1029347" y="6189737"/>
                </a:cubicBezTo>
                <a:lnTo>
                  <a:pt x="10859248" y="6189737"/>
                </a:lnTo>
                <a:lnTo>
                  <a:pt x="10859248" y="6215064"/>
                </a:lnTo>
                <a:lnTo>
                  <a:pt x="1029347" y="6215064"/>
                </a:lnTo>
                <a:cubicBezTo>
                  <a:pt x="461771" y="6215064"/>
                  <a:pt x="0" y="5754179"/>
                  <a:pt x="0" y="5187692"/>
                </a:cubicBezTo>
                <a:lnTo>
                  <a:pt x="0" y="0"/>
                </a:lnTo>
                <a:close/>
              </a:path>
            </a:pathLst>
          </a:custGeom>
          <a:solidFill>
            <a:schemeClr val="bg1"/>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a:t>
            </a:r>
            <a:endParaRPr lang="en-AU" dirty="0"/>
          </a:p>
        </p:txBody>
      </p:sp>
      <p:sp>
        <p:nvSpPr>
          <p:cNvPr id="3" name="Title 2">
            <a:extLst>
              <a:ext uri="{FF2B5EF4-FFF2-40B4-BE49-F238E27FC236}">
                <a16:creationId xmlns:a16="http://schemas.microsoft.com/office/drawing/2014/main" id="{33D5B20E-950B-DC5F-17F8-596559794A9F}"/>
              </a:ext>
            </a:extLst>
          </p:cNvPr>
          <p:cNvSpPr>
            <a:spLocks noGrp="1"/>
          </p:cNvSpPr>
          <p:nvPr>
            <p:ph type="title" hasCustomPrompt="1"/>
          </p:nvPr>
        </p:nvSpPr>
        <p:spPr>
          <a:xfrm>
            <a:off x="2081063" y="3552449"/>
            <a:ext cx="9720000" cy="1440000"/>
          </a:xfrm>
        </p:spPr>
        <p:txBody>
          <a:bodyPr anchor="ctr" anchorCtr="0"/>
          <a:lstStyle>
            <a:lvl1pPr>
              <a:defRPr sz="5000">
                <a:solidFill>
                  <a:schemeClr val="bg1"/>
                </a:solidFill>
              </a:defRPr>
            </a:lvl1pPr>
          </a:lstStyle>
          <a:p>
            <a:r>
              <a:rPr lang="en-GB" dirty="0"/>
              <a:t>Click to add large format text</a:t>
            </a:r>
            <a:endParaRPr lang="en-AU" dirty="0"/>
          </a:p>
        </p:txBody>
      </p:sp>
      <p:pic>
        <p:nvPicPr>
          <p:cNvPr id="7" name="Picture 6" descr="Logo&#10;&#10;Description automatically generated">
            <a:extLst>
              <a:ext uri="{FF2B5EF4-FFF2-40B4-BE49-F238E27FC236}">
                <a16:creationId xmlns:a16="http://schemas.microsoft.com/office/drawing/2014/main" id="{8F3CAFD5-02F7-E94B-89DA-4DE2065AD0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87" y="6321422"/>
            <a:ext cx="719995" cy="258403"/>
          </a:xfrm>
          <a:prstGeom prst="rect">
            <a:avLst/>
          </a:prstGeom>
        </p:spPr>
      </p:pic>
    </p:spTree>
    <p:extLst>
      <p:ext uri="{BB962C8B-B14F-4D97-AF65-F5344CB8AC3E}">
        <p14:creationId xmlns:p14="http://schemas.microsoft.com/office/powerpoint/2010/main" val="2343008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forma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EC405A-AA92-689E-E74E-9E99AFC2049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Graphic 8">
            <a:extLst>
              <a:ext uri="{FF2B5EF4-FFF2-40B4-BE49-F238E27FC236}">
                <a16:creationId xmlns:a16="http://schemas.microsoft.com/office/drawing/2014/main" id="{A4ED52FE-5DF9-8C49-BBA1-9AB3313B790B}"/>
              </a:ext>
            </a:extLst>
          </p:cNvPr>
          <p:cNvSpPr/>
          <p:nvPr/>
        </p:nvSpPr>
        <p:spPr>
          <a:xfrm>
            <a:off x="1332753" y="0"/>
            <a:ext cx="10859247" cy="6215063"/>
          </a:xfrm>
          <a:custGeom>
            <a:avLst/>
            <a:gdLst>
              <a:gd name="connsiteX0" fmla="*/ 10809467 w 10809466"/>
              <a:gd name="connsiteY0" fmla="*/ 6201490 h 6201489"/>
              <a:gd name="connsiteX1" fmla="*/ 1024628 w 10809466"/>
              <a:gd name="connsiteY1" fmla="*/ 6201490 h 6201489"/>
              <a:gd name="connsiteX2" fmla="*/ 0 w 10809466"/>
              <a:gd name="connsiteY2" fmla="*/ 5176362 h 6201489"/>
              <a:gd name="connsiteX3" fmla="*/ 0 w 10809466"/>
              <a:gd name="connsiteY3" fmla="*/ 0 h 6201489"/>
              <a:gd name="connsiteX4" fmla="*/ 25259 w 10809466"/>
              <a:gd name="connsiteY4" fmla="*/ 0 h 6201489"/>
              <a:gd name="connsiteX5" fmla="*/ 25259 w 10809466"/>
              <a:gd name="connsiteY5" fmla="*/ 5176362 h 6201489"/>
              <a:gd name="connsiteX6" fmla="*/ 1024628 w 10809466"/>
              <a:gd name="connsiteY6" fmla="*/ 6176218 h 6201489"/>
              <a:gd name="connsiteX7" fmla="*/ 10809467 w 10809466"/>
              <a:gd name="connsiteY7" fmla="*/ 6176218 h 6201489"/>
              <a:gd name="connsiteX8" fmla="*/ 10809467 w 10809466"/>
              <a:gd name="connsiteY8" fmla="*/ 6201490 h 620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9466" h="6201489">
                <a:moveTo>
                  <a:pt x="10809467" y="6201490"/>
                </a:moveTo>
                <a:lnTo>
                  <a:pt x="1024628" y="6201490"/>
                </a:lnTo>
                <a:cubicBezTo>
                  <a:pt x="459654" y="6201490"/>
                  <a:pt x="0" y="5741611"/>
                  <a:pt x="0" y="5176362"/>
                </a:cubicBezTo>
                <a:lnTo>
                  <a:pt x="0" y="0"/>
                </a:lnTo>
                <a:lnTo>
                  <a:pt x="25259" y="0"/>
                </a:lnTo>
                <a:lnTo>
                  <a:pt x="25259" y="5176362"/>
                </a:lnTo>
                <a:cubicBezTo>
                  <a:pt x="25259" y="5727680"/>
                  <a:pt x="473578" y="6176218"/>
                  <a:pt x="1024628" y="6176218"/>
                </a:cubicBezTo>
                <a:lnTo>
                  <a:pt x="10809467" y="6176218"/>
                </a:lnTo>
                <a:lnTo>
                  <a:pt x="10809467" y="6201490"/>
                </a:lnTo>
                <a:close/>
              </a:path>
            </a:pathLst>
          </a:custGeom>
          <a:solidFill>
            <a:schemeClr val="tx2"/>
          </a:solidFill>
          <a:ln w="8925" cap="flat">
            <a:noFill/>
            <a:prstDash val="solid"/>
            <a:miter/>
          </a:ln>
        </p:spPr>
        <p:txBody>
          <a:bodyPr rtlCol="0" anchor="ctr"/>
          <a:lstStyle/>
          <a:p>
            <a:endParaRPr lang="en-US"/>
          </a:p>
        </p:txBody>
      </p:sp>
      <p:sp>
        <p:nvSpPr>
          <p:cNvPr id="16" name="Footer Placeholder 15">
            <a:extLst>
              <a:ext uri="{FF2B5EF4-FFF2-40B4-BE49-F238E27FC236}">
                <a16:creationId xmlns:a16="http://schemas.microsoft.com/office/drawing/2014/main" id="{40385070-405E-CB2B-D4A1-FE28C1D3D800}"/>
              </a:ext>
            </a:extLst>
          </p:cNvPr>
          <p:cNvSpPr>
            <a:spLocks noGrp="1"/>
          </p:cNvSpPr>
          <p:nvPr>
            <p:ph type="ftr" sz="quarter" idx="12"/>
          </p:nvPr>
        </p:nvSpPr>
        <p:spPr/>
        <p:txBody>
          <a:bodyPr/>
          <a:lstStyle>
            <a:lvl1pPr>
              <a:defRPr>
                <a:solidFill>
                  <a:schemeClr val="tx2"/>
                </a:solidFill>
              </a:defRPr>
            </a:lvl1pPr>
          </a:lstStyle>
          <a:p>
            <a:r>
              <a:rPr lang="en-GB"/>
              <a:t>University of Southern Queensland</a:t>
            </a:r>
            <a:endParaRPr lang="en-US" dirty="0"/>
          </a:p>
        </p:txBody>
      </p:sp>
      <p:sp>
        <p:nvSpPr>
          <p:cNvPr id="17" name="Slide Number Placeholder 16">
            <a:extLst>
              <a:ext uri="{FF2B5EF4-FFF2-40B4-BE49-F238E27FC236}">
                <a16:creationId xmlns:a16="http://schemas.microsoft.com/office/drawing/2014/main" id="{B2110E69-E56F-0CA7-4C4F-3A2E9AC35606}"/>
              </a:ext>
            </a:extLst>
          </p:cNvPr>
          <p:cNvSpPr>
            <a:spLocks noGrp="1"/>
          </p:cNvSpPr>
          <p:nvPr>
            <p:ph type="sldNum" sz="quarter" idx="13"/>
          </p:nvPr>
        </p:nvSpPr>
        <p:spPr/>
        <p:txBody>
          <a:bodyPr/>
          <a:lstStyle>
            <a:lvl1pPr>
              <a:defRPr>
                <a:solidFill>
                  <a:schemeClr val="tx2"/>
                </a:solidFill>
              </a:defRPr>
            </a:lvl1pPr>
          </a:lstStyle>
          <a:p>
            <a:fld id="{1D3E0C1E-CAA7-684E-BEA4-86303DCB0B0B}" type="slidenum">
              <a:rPr lang="en-US" smtClean="0"/>
              <a:pPr/>
              <a:t>‹#›</a:t>
            </a:fld>
            <a:endParaRPr lang="en-US" dirty="0"/>
          </a:p>
        </p:txBody>
      </p:sp>
      <p:sp>
        <p:nvSpPr>
          <p:cNvPr id="3" name="Title 2">
            <a:extLst>
              <a:ext uri="{FF2B5EF4-FFF2-40B4-BE49-F238E27FC236}">
                <a16:creationId xmlns:a16="http://schemas.microsoft.com/office/drawing/2014/main" id="{0E450912-3A57-EE83-48C7-3A670F9142DC}"/>
              </a:ext>
            </a:extLst>
          </p:cNvPr>
          <p:cNvSpPr>
            <a:spLocks noGrp="1"/>
          </p:cNvSpPr>
          <p:nvPr>
            <p:ph type="title" hasCustomPrompt="1"/>
          </p:nvPr>
        </p:nvSpPr>
        <p:spPr>
          <a:xfrm>
            <a:off x="1884013" y="409902"/>
            <a:ext cx="9900000" cy="1440000"/>
          </a:xfrm>
        </p:spPr>
        <p:txBody>
          <a:bodyPr/>
          <a:lstStyle>
            <a:lvl1pPr>
              <a:defRPr sz="5000"/>
            </a:lvl1pPr>
          </a:lstStyle>
          <a:p>
            <a:r>
              <a:rPr lang="en-GB" dirty="0"/>
              <a:t>Click to add large format text</a:t>
            </a:r>
            <a:endParaRPr lang="en-AU" dirty="0"/>
          </a:p>
        </p:txBody>
      </p:sp>
      <p:pic>
        <p:nvPicPr>
          <p:cNvPr id="11" name="Picture 10">
            <a:extLst>
              <a:ext uri="{FF2B5EF4-FFF2-40B4-BE49-F238E27FC236}">
                <a16:creationId xmlns:a16="http://schemas.microsoft.com/office/drawing/2014/main" id="{C4FF3D73-E588-AA4D-83E7-6EBB26A28C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3"/>
          </a:xfrm>
          <a:prstGeom prst="rect">
            <a:avLst/>
          </a:prstGeom>
        </p:spPr>
      </p:pic>
    </p:spTree>
    <p:extLst>
      <p:ext uri="{BB962C8B-B14F-4D97-AF65-F5344CB8AC3E}">
        <p14:creationId xmlns:p14="http://schemas.microsoft.com/office/powerpoint/2010/main" val="2023423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eature text-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5E91DB9-C47E-BA46-3FBA-CD86A4748AB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Graphic 5">
            <a:extLst>
              <a:ext uri="{FF2B5EF4-FFF2-40B4-BE49-F238E27FC236}">
                <a16:creationId xmlns:a16="http://schemas.microsoft.com/office/drawing/2014/main" id="{1911B30D-094E-9D2F-8BD2-4927609CB842}"/>
              </a:ext>
            </a:extLst>
          </p:cNvPr>
          <p:cNvSpPr/>
          <p:nvPr/>
        </p:nvSpPr>
        <p:spPr>
          <a:xfrm>
            <a:off x="1382534" y="403265"/>
            <a:ext cx="10809466" cy="6454735"/>
          </a:xfrm>
          <a:custGeom>
            <a:avLst/>
            <a:gdLst>
              <a:gd name="connsiteX0" fmla="*/ 1012043 w 10809466"/>
              <a:gd name="connsiteY0" fmla="*/ 0 h 6454735"/>
              <a:gd name="connsiteX1" fmla="*/ 0 w 10809466"/>
              <a:gd name="connsiteY1" fmla="*/ 1012537 h 6454735"/>
              <a:gd name="connsiteX2" fmla="*/ 0 w 10809466"/>
              <a:gd name="connsiteY2" fmla="*/ 6454735 h 6454735"/>
              <a:gd name="connsiteX3" fmla="*/ 10809467 w 10809466"/>
              <a:gd name="connsiteY3" fmla="*/ 6454735 h 6454735"/>
              <a:gd name="connsiteX4" fmla="*/ 10809467 w 10809466"/>
              <a:gd name="connsiteY4" fmla="*/ 0 h 6454735"/>
              <a:gd name="connsiteX5" fmla="*/ 1012043 w 10809466"/>
              <a:gd name="connsiteY5" fmla="*/ 0 h 645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9466" h="6454735">
                <a:moveTo>
                  <a:pt x="1012043" y="0"/>
                </a:moveTo>
                <a:cubicBezTo>
                  <a:pt x="453139" y="0"/>
                  <a:pt x="0" y="453360"/>
                  <a:pt x="0" y="1012537"/>
                </a:cubicBezTo>
                <a:lnTo>
                  <a:pt x="0" y="6454735"/>
                </a:lnTo>
                <a:lnTo>
                  <a:pt x="10809467" y="6454735"/>
                </a:lnTo>
                <a:lnTo>
                  <a:pt x="10809467" y="0"/>
                </a:lnTo>
                <a:lnTo>
                  <a:pt x="1012043" y="0"/>
                </a:lnTo>
                <a:close/>
              </a:path>
            </a:pathLst>
          </a:custGeom>
          <a:solidFill>
            <a:schemeClr val="accent3"/>
          </a:solidFill>
          <a:ln w="8925" cap="flat">
            <a:noFill/>
            <a:prstDash val="solid"/>
            <a:miter/>
          </a:ln>
        </p:spPr>
        <p:txBody>
          <a:bodyPr rtlCol="0" anchor="ctr"/>
          <a:lstStyle/>
          <a:p>
            <a:endParaRPr lang="en-US"/>
          </a:p>
        </p:txBody>
      </p:sp>
      <p:sp>
        <p:nvSpPr>
          <p:cNvPr id="4" name="Date Placeholder 3">
            <a:extLst>
              <a:ext uri="{FF2B5EF4-FFF2-40B4-BE49-F238E27FC236}">
                <a16:creationId xmlns:a16="http://schemas.microsoft.com/office/drawing/2014/main" id="{16F69060-798D-41A3-8522-3049C026A19C}"/>
              </a:ext>
            </a:extLst>
          </p:cNvPr>
          <p:cNvSpPr>
            <a:spLocks noGrp="1"/>
          </p:cNvSpPr>
          <p:nvPr>
            <p:ph type="dt" sz="half" idx="10"/>
          </p:nvPr>
        </p:nvSpPr>
        <p:spPr/>
        <p:txBody>
          <a:bodyPr/>
          <a:lstStyle>
            <a:lvl1pPr>
              <a:defRPr>
                <a:solidFill>
                  <a:schemeClr val="bg1"/>
                </a:solidFill>
              </a:defRPr>
            </a:lvl1pPr>
          </a:lstStyle>
          <a:p>
            <a:r>
              <a:rPr lang="en-US"/>
              <a:t>Insert Date via Header &amp; Footer</a:t>
            </a:r>
            <a:endParaRPr lang="en-GB" dirty="0"/>
          </a:p>
        </p:txBody>
      </p:sp>
      <p:sp>
        <p:nvSpPr>
          <p:cNvPr id="5" name="Footer Placeholder 4">
            <a:extLst>
              <a:ext uri="{FF2B5EF4-FFF2-40B4-BE49-F238E27FC236}">
                <a16:creationId xmlns:a16="http://schemas.microsoft.com/office/drawing/2014/main" id="{F7697F9D-CE24-603E-6A57-D4866968AFD8}"/>
              </a:ext>
            </a:extLst>
          </p:cNvPr>
          <p:cNvSpPr>
            <a:spLocks noGrp="1"/>
          </p:cNvSpPr>
          <p:nvPr>
            <p:ph type="ftr" sz="quarter" idx="11"/>
          </p:nvPr>
        </p:nvSpPr>
        <p:spPr/>
        <p:txBody>
          <a:bodyPr/>
          <a:lstStyle>
            <a:lvl1pPr>
              <a:defRPr>
                <a:solidFill>
                  <a:schemeClr val="accent2"/>
                </a:solidFill>
              </a:defRPr>
            </a:lvl1pPr>
          </a:lstStyle>
          <a:p>
            <a:r>
              <a:rPr lang="en-GB"/>
              <a:t>University of Southern Queensland</a:t>
            </a:r>
            <a:endParaRPr lang="en-GB" dirty="0"/>
          </a:p>
        </p:txBody>
      </p:sp>
      <p:sp>
        <p:nvSpPr>
          <p:cNvPr id="6" name="Slide Number Placeholder 5">
            <a:extLst>
              <a:ext uri="{FF2B5EF4-FFF2-40B4-BE49-F238E27FC236}">
                <a16:creationId xmlns:a16="http://schemas.microsoft.com/office/drawing/2014/main" id="{31CAFF5F-A2AA-188B-5953-37C78A66A646}"/>
              </a:ext>
            </a:extLst>
          </p:cNvPr>
          <p:cNvSpPr>
            <a:spLocks noGrp="1"/>
          </p:cNvSpPr>
          <p:nvPr>
            <p:ph type="sldNum" sz="quarter" idx="12"/>
          </p:nvPr>
        </p:nvSpPr>
        <p:spPr/>
        <p:txBody>
          <a:bodyPr/>
          <a:lstStyle>
            <a:lvl1pPr>
              <a:defRPr>
                <a:solidFill>
                  <a:schemeClr val="accent2"/>
                </a:solidFill>
              </a:defRPr>
            </a:lvl1pPr>
          </a:lstStyle>
          <a:p>
            <a:fld id="{F5AEA0E0-5CC6-4BD0-905C-A0021E419432}" type="slidenum">
              <a:rPr lang="en-GB" smtClean="0"/>
              <a:pPr/>
              <a:t>‹#›</a:t>
            </a:fld>
            <a:endParaRPr lang="en-GB" dirty="0"/>
          </a:p>
        </p:txBody>
      </p:sp>
      <p:sp>
        <p:nvSpPr>
          <p:cNvPr id="8" name="Title 7">
            <a:extLst>
              <a:ext uri="{FF2B5EF4-FFF2-40B4-BE49-F238E27FC236}">
                <a16:creationId xmlns:a16="http://schemas.microsoft.com/office/drawing/2014/main" id="{69C9B0E6-F557-9B01-1C6A-62E24036070C}"/>
              </a:ext>
            </a:extLst>
          </p:cNvPr>
          <p:cNvSpPr>
            <a:spLocks noGrp="1"/>
          </p:cNvSpPr>
          <p:nvPr>
            <p:ph type="title" hasCustomPrompt="1"/>
          </p:nvPr>
        </p:nvSpPr>
        <p:spPr>
          <a:xfrm>
            <a:off x="2263164" y="1233488"/>
            <a:ext cx="8280000" cy="1440000"/>
          </a:xfrm>
        </p:spPr>
        <p:txBody>
          <a:bodyPr/>
          <a:lstStyle>
            <a:lvl1pPr>
              <a:defRPr>
                <a:solidFill>
                  <a:schemeClr val="accent2"/>
                </a:solidFill>
              </a:defRPr>
            </a:lvl1pPr>
          </a:lstStyle>
          <a:p>
            <a:r>
              <a:rPr lang="en-GB" dirty="0"/>
              <a:t>Click to add feature text</a:t>
            </a:r>
            <a:endParaRPr lang="en-AU" dirty="0"/>
          </a:p>
        </p:txBody>
      </p:sp>
      <p:pic>
        <p:nvPicPr>
          <p:cNvPr id="9" name="Picture 8">
            <a:extLst>
              <a:ext uri="{FF2B5EF4-FFF2-40B4-BE49-F238E27FC236}">
                <a16:creationId xmlns:a16="http://schemas.microsoft.com/office/drawing/2014/main" id="{EFB1529E-EE5D-8347-87B7-1BDFEC732E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2"/>
          </a:xfrm>
          <a:prstGeom prst="rect">
            <a:avLst/>
          </a:prstGeom>
        </p:spPr>
      </p:pic>
    </p:spTree>
    <p:extLst>
      <p:ext uri="{BB962C8B-B14F-4D97-AF65-F5344CB8AC3E}">
        <p14:creationId xmlns:p14="http://schemas.microsoft.com/office/powerpoint/2010/main" val="3320160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eature text-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5E91DB9-C47E-BA46-3FBA-CD86A4748AB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Graphic 5">
            <a:extLst>
              <a:ext uri="{FF2B5EF4-FFF2-40B4-BE49-F238E27FC236}">
                <a16:creationId xmlns:a16="http://schemas.microsoft.com/office/drawing/2014/main" id="{1911B30D-094E-9D2F-8BD2-4927609CB842}"/>
              </a:ext>
            </a:extLst>
          </p:cNvPr>
          <p:cNvSpPr/>
          <p:nvPr/>
        </p:nvSpPr>
        <p:spPr>
          <a:xfrm>
            <a:off x="1382534" y="403265"/>
            <a:ext cx="10809466" cy="6454735"/>
          </a:xfrm>
          <a:custGeom>
            <a:avLst/>
            <a:gdLst>
              <a:gd name="connsiteX0" fmla="*/ 1012043 w 10809466"/>
              <a:gd name="connsiteY0" fmla="*/ 0 h 6454735"/>
              <a:gd name="connsiteX1" fmla="*/ 0 w 10809466"/>
              <a:gd name="connsiteY1" fmla="*/ 1012537 h 6454735"/>
              <a:gd name="connsiteX2" fmla="*/ 0 w 10809466"/>
              <a:gd name="connsiteY2" fmla="*/ 6454735 h 6454735"/>
              <a:gd name="connsiteX3" fmla="*/ 10809467 w 10809466"/>
              <a:gd name="connsiteY3" fmla="*/ 6454735 h 6454735"/>
              <a:gd name="connsiteX4" fmla="*/ 10809467 w 10809466"/>
              <a:gd name="connsiteY4" fmla="*/ 0 h 6454735"/>
              <a:gd name="connsiteX5" fmla="*/ 1012043 w 10809466"/>
              <a:gd name="connsiteY5" fmla="*/ 0 h 645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9466" h="6454735">
                <a:moveTo>
                  <a:pt x="1012043" y="0"/>
                </a:moveTo>
                <a:cubicBezTo>
                  <a:pt x="453139" y="0"/>
                  <a:pt x="0" y="453360"/>
                  <a:pt x="0" y="1012537"/>
                </a:cubicBezTo>
                <a:lnTo>
                  <a:pt x="0" y="6454735"/>
                </a:lnTo>
                <a:lnTo>
                  <a:pt x="10809467" y="6454735"/>
                </a:lnTo>
                <a:lnTo>
                  <a:pt x="10809467" y="0"/>
                </a:lnTo>
                <a:lnTo>
                  <a:pt x="1012043" y="0"/>
                </a:lnTo>
                <a:close/>
              </a:path>
            </a:pathLst>
          </a:custGeom>
          <a:solidFill>
            <a:schemeClr val="bg2"/>
          </a:solidFill>
          <a:ln w="8925" cap="flat">
            <a:noFill/>
            <a:prstDash val="solid"/>
            <a:miter/>
          </a:ln>
        </p:spPr>
        <p:txBody>
          <a:bodyPr rtlCol="0" anchor="ctr"/>
          <a:lstStyle/>
          <a:p>
            <a:endParaRPr lang="en-US"/>
          </a:p>
        </p:txBody>
      </p:sp>
      <p:sp>
        <p:nvSpPr>
          <p:cNvPr id="4" name="Date Placeholder 3">
            <a:extLst>
              <a:ext uri="{FF2B5EF4-FFF2-40B4-BE49-F238E27FC236}">
                <a16:creationId xmlns:a16="http://schemas.microsoft.com/office/drawing/2014/main" id="{16F69060-798D-41A3-8522-3049C026A19C}"/>
              </a:ext>
            </a:extLst>
          </p:cNvPr>
          <p:cNvSpPr>
            <a:spLocks noGrp="1"/>
          </p:cNvSpPr>
          <p:nvPr>
            <p:ph type="dt" sz="half" idx="10"/>
          </p:nvPr>
        </p:nvSpPr>
        <p:spPr/>
        <p:txBody>
          <a:bodyPr/>
          <a:lstStyle>
            <a:lvl1pPr>
              <a:defRPr>
                <a:solidFill>
                  <a:schemeClr val="bg1"/>
                </a:solidFill>
              </a:defRPr>
            </a:lvl1pPr>
          </a:lstStyle>
          <a:p>
            <a:r>
              <a:rPr lang="en-US"/>
              <a:t>Insert Date via Header &amp; Footer</a:t>
            </a:r>
            <a:endParaRPr lang="en-GB" dirty="0"/>
          </a:p>
        </p:txBody>
      </p:sp>
      <p:sp>
        <p:nvSpPr>
          <p:cNvPr id="5" name="Footer Placeholder 4">
            <a:extLst>
              <a:ext uri="{FF2B5EF4-FFF2-40B4-BE49-F238E27FC236}">
                <a16:creationId xmlns:a16="http://schemas.microsoft.com/office/drawing/2014/main" id="{F7697F9D-CE24-603E-6A57-D4866968AFD8}"/>
              </a:ext>
            </a:extLst>
          </p:cNvPr>
          <p:cNvSpPr>
            <a:spLocks noGrp="1"/>
          </p:cNvSpPr>
          <p:nvPr>
            <p:ph type="ftr" sz="quarter" idx="11"/>
          </p:nvPr>
        </p:nvSpPr>
        <p:spPr/>
        <p:txBody>
          <a:bodyPr/>
          <a:lstStyle/>
          <a:p>
            <a:r>
              <a:rPr lang="en-GB"/>
              <a:t>University of Southern Queensland</a:t>
            </a:r>
            <a:endParaRPr lang="en-GB" dirty="0"/>
          </a:p>
        </p:txBody>
      </p:sp>
      <p:sp>
        <p:nvSpPr>
          <p:cNvPr id="6" name="Slide Number Placeholder 5">
            <a:extLst>
              <a:ext uri="{FF2B5EF4-FFF2-40B4-BE49-F238E27FC236}">
                <a16:creationId xmlns:a16="http://schemas.microsoft.com/office/drawing/2014/main" id="{31CAFF5F-A2AA-188B-5953-37C78A66A646}"/>
              </a:ext>
            </a:extLst>
          </p:cNvPr>
          <p:cNvSpPr>
            <a:spLocks noGrp="1"/>
          </p:cNvSpPr>
          <p:nvPr>
            <p:ph type="sldNum" sz="quarter" idx="12"/>
          </p:nvPr>
        </p:nvSpPr>
        <p:spPr/>
        <p:txBody>
          <a:bodyPr/>
          <a:lstStyle/>
          <a:p>
            <a:fld id="{F5AEA0E0-5CC6-4BD0-905C-A0021E419432}" type="slidenum">
              <a:rPr lang="en-GB" smtClean="0"/>
              <a:pPr/>
              <a:t>‹#›</a:t>
            </a:fld>
            <a:endParaRPr lang="en-GB" dirty="0"/>
          </a:p>
        </p:txBody>
      </p:sp>
      <p:sp>
        <p:nvSpPr>
          <p:cNvPr id="8" name="Title 7">
            <a:extLst>
              <a:ext uri="{FF2B5EF4-FFF2-40B4-BE49-F238E27FC236}">
                <a16:creationId xmlns:a16="http://schemas.microsoft.com/office/drawing/2014/main" id="{69C9B0E6-F557-9B01-1C6A-62E24036070C}"/>
              </a:ext>
            </a:extLst>
          </p:cNvPr>
          <p:cNvSpPr>
            <a:spLocks noGrp="1"/>
          </p:cNvSpPr>
          <p:nvPr>
            <p:ph type="title" hasCustomPrompt="1"/>
          </p:nvPr>
        </p:nvSpPr>
        <p:spPr>
          <a:xfrm>
            <a:off x="2263164" y="1233488"/>
            <a:ext cx="8280000" cy="1440000"/>
          </a:xfrm>
        </p:spPr>
        <p:txBody>
          <a:bodyPr/>
          <a:lstStyle/>
          <a:p>
            <a:r>
              <a:rPr lang="en-GB" dirty="0"/>
              <a:t>Click to add feature text</a:t>
            </a:r>
            <a:endParaRPr lang="en-AU" dirty="0"/>
          </a:p>
        </p:txBody>
      </p:sp>
      <p:pic>
        <p:nvPicPr>
          <p:cNvPr id="13" name="Picture 12">
            <a:extLst>
              <a:ext uri="{FF2B5EF4-FFF2-40B4-BE49-F238E27FC236}">
                <a16:creationId xmlns:a16="http://schemas.microsoft.com/office/drawing/2014/main" id="{1E27625D-93A4-D44A-A663-B3BC8E2AFF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2"/>
          </a:xfrm>
          <a:prstGeom prst="rect">
            <a:avLst/>
          </a:prstGeom>
        </p:spPr>
      </p:pic>
    </p:spTree>
    <p:extLst>
      <p:ext uri="{BB962C8B-B14F-4D97-AF65-F5344CB8AC3E}">
        <p14:creationId xmlns:p14="http://schemas.microsoft.com/office/powerpoint/2010/main" val="3197207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84F331-592D-28E4-0B2B-D4B47F22E014}"/>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5">
            <a:extLst>
              <a:ext uri="{FF2B5EF4-FFF2-40B4-BE49-F238E27FC236}">
                <a16:creationId xmlns:a16="http://schemas.microsoft.com/office/drawing/2014/main" id="{BC0DA9F4-2150-4031-ED6D-9051DC7B4C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8105" y="392059"/>
            <a:ext cx="2339765" cy="910000"/>
          </a:xfrm>
          <a:prstGeom prst="rect">
            <a:avLst/>
          </a:prstGeom>
        </p:spPr>
      </p:pic>
      <p:sp>
        <p:nvSpPr>
          <p:cNvPr id="7" name="TextBox 6">
            <a:extLst>
              <a:ext uri="{FF2B5EF4-FFF2-40B4-BE49-F238E27FC236}">
                <a16:creationId xmlns:a16="http://schemas.microsoft.com/office/drawing/2014/main" id="{75B85967-7E69-D4E6-F941-83B4311DCCAA}"/>
              </a:ext>
            </a:extLst>
          </p:cNvPr>
          <p:cNvSpPr txBox="1"/>
          <p:nvPr userDrawn="1"/>
        </p:nvSpPr>
        <p:spPr>
          <a:xfrm>
            <a:off x="407988" y="6250235"/>
            <a:ext cx="11376025" cy="253916"/>
          </a:xfrm>
          <a:prstGeom prst="rect">
            <a:avLst/>
          </a:prstGeom>
          <a:noFill/>
        </p:spPr>
        <p:txBody>
          <a:bodyPr wrap="square" lIns="0" tIns="0" rIns="0" bIns="0" rtlCol="0" anchor="b" anchorCtr="0">
            <a:noAutofit/>
          </a:bodyPr>
          <a:lstStyle/>
          <a:p>
            <a:pPr algn="ctr"/>
            <a:r>
              <a:rPr lang="en-US" sz="1000" dirty="0">
                <a:solidFill>
                  <a:schemeClr val="bg1"/>
                </a:solidFill>
              </a:rPr>
              <a:t>CRICOS: QLD 00244B, NSW 02225M TEQSA: PRV12081</a:t>
            </a:r>
          </a:p>
        </p:txBody>
      </p:sp>
      <p:sp>
        <p:nvSpPr>
          <p:cNvPr id="8" name="Title 1">
            <a:extLst>
              <a:ext uri="{FF2B5EF4-FFF2-40B4-BE49-F238E27FC236}">
                <a16:creationId xmlns:a16="http://schemas.microsoft.com/office/drawing/2014/main" id="{76D36B37-F3C1-5D4D-7BE7-27F19CBD3CAD}"/>
              </a:ext>
            </a:extLst>
          </p:cNvPr>
          <p:cNvSpPr>
            <a:spLocks noGrp="1"/>
          </p:cNvSpPr>
          <p:nvPr>
            <p:ph type="ctrTitle" hasCustomPrompt="1"/>
          </p:nvPr>
        </p:nvSpPr>
        <p:spPr>
          <a:xfrm>
            <a:off x="3396000" y="2526000"/>
            <a:ext cx="5400000" cy="1073849"/>
          </a:xfrm>
        </p:spPr>
        <p:txBody>
          <a:bodyPr anchor="b" anchorCtr="0"/>
          <a:lstStyle>
            <a:lvl1pPr algn="ctr">
              <a:lnSpc>
                <a:spcPct val="100000"/>
              </a:lnSpc>
              <a:defRPr sz="2800" b="0">
                <a:solidFill>
                  <a:schemeClr val="bg1"/>
                </a:solidFill>
              </a:defRPr>
            </a:lvl1pPr>
          </a:lstStyle>
          <a:p>
            <a:r>
              <a:rPr lang="en-US" dirty="0"/>
              <a:t>Click to add call to action text</a:t>
            </a:r>
          </a:p>
        </p:txBody>
      </p:sp>
      <p:sp>
        <p:nvSpPr>
          <p:cNvPr id="9" name="Title 1">
            <a:extLst>
              <a:ext uri="{FF2B5EF4-FFF2-40B4-BE49-F238E27FC236}">
                <a16:creationId xmlns:a16="http://schemas.microsoft.com/office/drawing/2014/main" id="{D8B50AD7-695C-389A-49E5-E0D89796F95D}"/>
              </a:ext>
            </a:extLst>
          </p:cNvPr>
          <p:cNvSpPr txBox="1">
            <a:spLocks/>
          </p:cNvSpPr>
          <p:nvPr userDrawn="1"/>
        </p:nvSpPr>
        <p:spPr>
          <a:xfrm>
            <a:off x="4203032" y="3667224"/>
            <a:ext cx="3785936" cy="50297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500" kern="1200">
                <a:solidFill>
                  <a:schemeClr val="tx2"/>
                </a:solidFill>
                <a:latin typeface="+mj-lt"/>
                <a:ea typeface="+mj-ea"/>
                <a:cs typeface="+mj-cs"/>
              </a:defRPr>
            </a:lvl1pPr>
          </a:lstStyle>
          <a:p>
            <a:pPr algn="ctr"/>
            <a:r>
              <a:rPr lang="en-US" sz="2800" b="1" dirty="0">
                <a:solidFill>
                  <a:schemeClr val="bg1"/>
                </a:solidFill>
              </a:rPr>
              <a:t>unisq.edu.au</a:t>
            </a:r>
          </a:p>
        </p:txBody>
      </p:sp>
    </p:spTree>
    <p:extLst>
      <p:ext uri="{BB962C8B-B14F-4D97-AF65-F5344CB8AC3E}">
        <p14:creationId xmlns:p14="http://schemas.microsoft.com/office/powerpoint/2010/main" val="73472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84F331-592D-28E4-0B2B-D4B47F22E01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69FB4B1-54E2-5A1C-4FA0-E95B0D36BEBB}"/>
              </a:ext>
            </a:extLst>
          </p:cNvPr>
          <p:cNvSpPr>
            <a:spLocks noGrp="1"/>
          </p:cNvSpPr>
          <p:nvPr>
            <p:ph type="ctrTitle" hasCustomPrompt="1"/>
          </p:nvPr>
        </p:nvSpPr>
        <p:spPr>
          <a:xfrm>
            <a:off x="3396000" y="2526000"/>
            <a:ext cx="5400000" cy="1073849"/>
          </a:xfrm>
        </p:spPr>
        <p:txBody>
          <a:bodyPr anchor="b" anchorCtr="0"/>
          <a:lstStyle>
            <a:lvl1pPr algn="ctr">
              <a:lnSpc>
                <a:spcPct val="100000"/>
              </a:lnSpc>
              <a:defRPr sz="2800" b="0">
                <a:solidFill>
                  <a:schemeClr val="tx2"/>
                </a:solidFill>
              </a:defRPr>
            </a:lvl1pPr>
          </a:lstStyle>
          <a:p>
            <a:r>
              <a:rPr lang="en-US" dirty="0"/>
              <a:t>Click to add call to action text</a:t>
            </a:r>
          </a:p>
        </p:txBody>
      </p:sp>
      <p:pic>
        <p:nvPicPr>
          <p:cNvPr id="4" name="Graphic 3">
            <a:extLst>
              <a:ext uri="{FF2B5EF4-FFF2-40B4-BE49-F238E27FC236}">
                <a16:creationId xmlns:a16="http://schemas.microsoft.com/office/drawing/2014/main" id="{3087E1D9-89DB-FC13-B241-E97B1A9AFCC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988" y="392059"/>
            <a:ext cx="2340000" cy="910000"/>
          </a:xfrm>
          <a:prstGeom prst="rect">
            <a:avLst/>
          </a:prstGeom>
        </p:spPr>
      </p:pic>
      <p:sp>
        <p:nvSpPr>
          <p:cNvPr id="6" name="TextBox 5">
            <a:extLst>
              <a:ext uri="{FF2B5EF4-FFF2-40B4-BE49-F238E27FC236}">
                <a16:creationId xmlns:a16="http://schemas.microsoft.com/office/drawing/2014/main" id="{97432CA6-D760-B9AC-BC8E-42437CAC2FA5}"/>
              </a:ext>
            </a:extLst>
          </p:cNvPr>
          <p:cNvSpPr txBox="1"/>
          <p:nvPr userDrawn="1"/>
        </p:nvSpPr>
        <p:spPr>
          <a:xfrm>
            <a:off x="407988" y="6250235"/>
            <a:ext cx="11376025" cy="253916"/>
          </a:xfrm>
          <a:prstGeom prst="rect">
            <a:avLst/>
          </a:prstGeom>
          <a:noFill/>
        </p:spPr>
        <p:txBody>
          <a:bodyPr wrap="square" lIns="0" tIns="0" rIns="0" bIns="0" rtlCol="0" anchor="b" anchorCtr="0">
            <a:noAutofit/>
          </a:bodyPr>
          <a:lstStyle/>
          <a:p>
            <a:pPr algn="ctr"/>
            <a:r>
              <a:rPr lang="en-US" sz="1000" dirty="0">
                <a:solidFill>
                  <a:schemeClr val="tx2"/>
                </a:solidFill>
              </a:rPr>
              <a:t>CRICOS: QLD 00244B, NSW 02225M TEQSA: PRV12081</a:t>
            </a:r>
          </a:p>
        </p:txBody>
      </p:sp>
      <p:sp>
        <p:nvSpPr>
          <p:cNvPr id="7" name="Title 1">
            <a:extLst>
              <a:ext uri="{FF2B5EF4-FFF2-40B4-BE49-F238E27FC236}">
                <a16:creationId xmlns:a16="http://schemas.microsoft.com/office/drawing/2014/main" id="{664B7BB2-4F25-A0AF-EE13-ACFA43E8B24A}"/>
              </a:ext>
            </a:extLst>
          </p:cNvPr>
          <p:cNvSpPr txBox="1">
            <a:spLocks/>
          </p:cNvSpPr>
          <p:nvPr userDrawn="1"/>
        </p:nvSpPr>
        <p:spPr>
          <a:xfrm>
            <a:off x="4203032" y="3667224"/>
            <a:ext cx="3785936" cy="50297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500" kern="1200">
                <a:solidFill>
                  <a:schemeClr val="tx2"/>
                </a:solidFill>
                <a:latin typeface="+mj-lt"/>
                <a:ea typeface="+mj-ea"/>
                <a:cs typeface="+mj-cs"/>
              </a:defRPr>
            </a:lvl1pPr>
          </a:lstStyle>
          <a:p>
            <a:pPr algn="ctr"/>
            <a:r>
              <a:rPr lang="en-US" sz="2800" b="1" dirty="0">
                <a:solidFill>
                  <a:schemeClr val="tx2"/>
                </a:solidFill>
              </a:rPr>
              <a:t>unisq.edu.au</a:t>
            </a:r>
          </a:p>
        </p:txBody>
      </p:sp>
    </p:spTree>
    <p:extLst>
      <p:ext uri="{BB962C8B-B14F-4D97-AF65-F5344CB8AC3E}">
        <p14:creationId xmlns:p14="http://schemas.microsoft.com/office/powerpoint/2010/main" val="101950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Insert Date via Header &amp; Footer</a:t>
            </a:r>
            <a:endParaRPr lang="en-GB"/>
          </a:p>
        </p:txBody>
      </p:sp>
      <p:sp>
        <p:nvSpPr>
          <p:cNvPr id="3" name="Footer Placeholder 2"/>
          <p:cNvSpPr>
            <a:spLocks noGrp="1"/>
          </p:cNvSpPr>
          <p:nvPr>
            <p:ph type="ftr" sz="quarter" idx="11"/>
          </p:nvPr>
        </p:nvSpPr>
        <p:spPr/>
        <p:txBody>
          <a:bodyPr/>
          <a:lstStyle/>
          <a:p>
            <a:r>
              <a:rPr lang="en-GB"/>
              <a:t>University of Southern Queensland</a:t>
            </a:r>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GB"/>
              <a:t>Click to edit Master title style</a:t>
            </a:r>
            <a:endParaRPr lang="en-AU" dirty="0"/>
          </a:p>
        </p:txBody>
      </p:sp>
    </p:spTree>
    <p:extLst>
      <p:ext uri="{BB962C8B-B14F-4D97-AF65-F5344CB8AC3E}">
        <p14:creationId xmlns:p14="http://schemas.microsoft.com/office/powerpoint/2010/main" val="2822103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Insert Date via Header &amp; Footer</a:t>
            </a:r>
            <a:endParaRPr lang="en-GB"/>
          </a:p>
        </p:txBody>
      </p:sp>
      <p:sp>
        <p:nvSpPr>
          <p:cNvPr id="3" name="Footer Placeholder 2"/>
          <p:cNvSpPr>
            <a:spLocks noGrp="1"/>
          </p:cNvSpPr>
          <p:nvPr>
            <p:ph type="ftr" sz="quarter" idx="11"/>
          </p:nvPr>
        </p:nvSpPr>
        <p:spPr/>
        <p:txBody>
          <a:bodyPr/>
          <a:lstStyle/>
          <a:p>
            <a:r>
              <a:rPr lang="en-GB"/>
              <a:t>University of Southern Queensland</a:t>
            </a:r>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492674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174C5D-862E-E037-63A4-04DD7E99A07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4">
            <a:extLst>
              <a:ext uri="{FF2B5EF4-FFF2-40B4-BE49-F238E27FC236}">
                <a16:creationId xmlns:a16="http://schemas.microsoft.com/office/drawing/2014/main" id="{291E35E4-6FF1-3AB7-7CE6-043B615B673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988" y="392059"/>
            <a:ext cx="2340000" cy="910000"/>
          </a:xfrm>
          <a:prstGeom prst="rect">
            <a:avLst/>
          </a:prstGeom>
        </p:spPr>
      </p:pic>
      <p:sp>
        <p:nvSpPr>
          <p:cNvPr id="11" name="Title 15">
            <a:extLst>
              <a:ext uri="{FF2B5EF4-FFF2-40B4-BE49-F238E27FC236}">
                <a16:creationId xmlns:a16="http://schemas.microsoft.com/office/drawing/2014/main" id="{037FD0EC-1B94-7104-BB7C-B2F925099F03}"/>
              </a:ext>
            </a:extLst>
          </p:cNvPr>
          <p:cNvSpPr>
            <a:spLocks noGrp="1"/>
          </p:cNvSpPr>
          <p:nvPr>
            <p:ph type="title"/>
          </p:nvPr>
        </p:nvSpPr>
        <p:spPr>
          <a:xfrm>
            <a:off x="2136000" y="2065752"/>
            <a:ext cx="7920000" cy="1440000"/>
          </a:xfrm>
        </p:spPr>
        <p:txBody>
          <a:bodyPr anchor="b" anchorCtr="0"/>
          <a:lstStyle>
            <a:lvl1pPr algn="ctr">
              <a:defRPr sz="6400">
                <a:solidFill>
                  <a:schemeClr val="tx2"/>
                </a:solidFill>
              </a:defRPr>
            </a:lvl1pPr>
          </a:lstStyle>
          <a:p>
            <a:r>
              <a:rPr lang="en-GB"/>
              <a:t>Click to edit Master title style</a:t>
            </a:r>
            <a:endParaRPr lang="en-AU" dirty="0"/>
          </a:p>
        </p:txBody>
      </p:sp>
      <p:sp>
        <p:nvSpPr>
          <p:cNvPr id="12" name="Subtitle 2">
            <a:extLst>
              <a:ext uri="{FF2B5EF4-FFF2-40B4-BE49-F238E27FC236}">
                <a16:creationId xmlns:a16="http://schemas.microsoft.com/office/drawing/2014/main" id="{BFA863C7-10CC-F05E-13DA-AD2F57E9D2E9}"/>
              </a:ext>
            </a:extLst>
          </p:cNvPr>
          <p:cNvSpPr>
            <a:spLocks noGrp="1"/>
          </p:cNvSpPr>
          <p:nvPr>
            <p:ph type="subTitle" idx="1" hasCustomPrompt="1"/>
          </p:nvPr>
        </p:nvSpPr>
        <p:spPr>
          <a:xfrm>
            <a:off x="2136001" y="3742267"/>
            <a:ext cx="7919999" cy="1440000"/>
          </a:xfrm>
        </p:spPr>
        <p:txBody>
          <a:bodyPr/>
          <a:lstStyle>
            <a:lvl1pPr marL="0" indent="0" algn="ctr">
              <a:buNone/>
              <a:defRPr sz="2600" b="0">
                <a:solidFill>
                  <a:schemeClr val="tx2"/>
                </a:solidFill>
              </a:defRPr>
            </a:lvl1pPr>
            <a:lvl2pPr marL="0" indent="0" algn="ctr">
              <a:buNone/>
              <a:defRPr sz="2600" b="0">
                <a:solidFill>
                  <a:schemeClr val="tx2"/>
                </a:solidFill>
              </a:defRPr>
            </a:lvl2pPr>
            <a:lvl3pPr marL="0" indent="0" algn="ctr">
              <a:buNone/>
              <a:defRPr sz="2600" b="0">
                <a:solidFill>
                  <a:schemeClr val="tx2"/>
                </a:solidFill>
              </a:defRPr>
            </a:lvl3pPr>
            <a:lvl4pPr marL="0" indent="0" algn="ctr">
              <a:buNone/>
              <a:defRPr sz="2600" b="0">
                <a:solidFill>
                  <a:schemeClr val="tx2"/>
                </a:solidFill>
              </a:defRPr>
            </a:lvl4pPr>
            <a:lvl5pPr marL="0" indent="0" algn="ctr">
              <a:buNone/>
              <a:defRPr sz="2600" b="0">
                <a:solidFill>
                  <a:schemeClr val="tx2"/>
                </a:solidFill>
              </a:defRPr>
            </a:lvl5pPr>
            <a:lvl6pPr marL="0" indent="0" algn="ctr">
              <a:buNone/>
              <a:defRPr sz="2600" b="0">
                <a:solidFill>
                  <a:schemeClr val="tx2"/>
                </a:solidFill>
              </a:defRPr>
            </a:lvl6pPr>
            <a:lvl7pPr marL="0" indent="0" algn="ctr">
              <a:buNone/>
              <a:defRPr sz="2600" b="0">
                <a:solidFill>
                  <a:schemeClr val="tx2"/>
                </a:solidFill>
              </a:defRPr>
            </a:lvl7pPr>
            <a:lvl8pPr marL="0" indent="0" algn="ctr">
              <a:buNone/>
              <a:defRPr sz="2600" b="0">
                <a:solidFill>
                  <a:schemeClr val="tx2"/>
                </a:solidFill>
              </a:defRPr>
            </a:lvl8pPr>
            <a:lvl9pPr marL="0" indent="0" algn="ctr">
              <a:buNone/>
              <a:defRPr sz="2600" b="0">
                <a:solidFill>
                  <a:schemeClr val="tx2"/>
                </a:solidFill>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1206260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111F0591-F1E4-5640-91E4-2CE3E01094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83" b="10211"/>
          <a:stretch/>
        </p:blipFill>
        <p:spPr>
          <a:xfrm>
            <a:off x="-4385" y="0"/>
            <a:ext cx="12192000" cy="6858000"/>
          </a:xfrm>
          <a:prstGeom prst="rect">
            <a:avLst/>
          </a:prstGeom>
        </p:spPr>
      </p:pic>
      <p:pic>
        <p:nvPicPr>
          <p:cNvPr id="5" name="Graphic 4">
            <a:extLst>
              <a:ext uri="{FF2B5EF4-FFF2-40B4-BE49-F238E27FC236}">
                <a16:creationId xmlns:a16="http://schemas.microsoft.com/office/drawing/2014/main" id="{291E35E4-6FF1-3AB7-7CE6-043B615B673B}"/>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7988" y="392059"/>
            <a:ext cx="2340000" cy="910000"/>
          </a:xfrm>
          <a:prstGeom prst="rect">
            <a:avLst/>
          </a:prstGeom>
        </p:spPr>
      </p:pic>
      <p:sp>
        <p:nvSpPr>
          <p:cNvPr id="11" name="Title 15">
            <a:extLst>
              <a:ext uri="{FF2B5EF4-FFF2-40B4-BE49-F238E27FC236}">
                <a16:creationId xmlns:a16="http://schemas.microsoft.com/office/drawing/2014/main" id="{037FD0EC-1B94-7104-BB7C-B2F925099F03}"/>
              </a:ext>
            </a:extLst>
          </p:cNvPr>
          <p:cNvSpPr>
            <a:spLocks noGrp="1"/>
          </p:cNvSpPr>
          <p:nvPr>
            <p:ph type="title"/>
          </p:nvPr>
        </p:nvSpPr>
        <p:spPr>
          <a:xfrm>
            <a:off x="2136000" y="2065752"/>
            <a:ext cx="7920000" cy="1440000"/>
          </a:xfrm>
        </p:spPr>
        <p:txBody>
          <a:bodyPr anchor="b" anchorCtr="0"/>
          <a:lstStyle>
            <a:lvl1pPr algn="ctr">
              <a:defRPr sz="6400">
                <a:solidFill>
                  <a:schemeClr val="tx2"/>
                </a:solidFill>
              </a:defRPr>
            </a:lvl1pPr>
          </a:lstStyle>
          <a:p>
            <a:r>
              <a:rPr lang="en-GB"/>
              <a:t>Click to edit Master title style</a:t>
            </a:r>
            <a:endParaRPr lang="en-AU" dirty="0"/>
          </a:p>
        </p:txBody>
      </p:sp>
      <p:sp>
        <p:nvSpPr>
          <p:cNvPr id="12" name="Subtitle 2">
            <a:extLst>
              <a:ext uri="{FF2B5EF4-FFF2-40B4-BE49-F238E27FC236}">
                <a16:creationId xmlns:a16="http://schemas.microsoft.com/office/drawing/2014/main" id="{BFA863C7-10CC-F05E-13DA-AD2F57E9D2E9}"/>
              </a:ext>
            </a:extLst>
          </p:cNvPr>
          <p:cNvSpPr>
            <a:spLocks noGrp="1"/>
          </p:cNvSpPr>
          <p:nvPr>
            <p:ph type="subTitle" idx="1" hasCustomPrompt="1"/>
          </p:nvPr>
        </p:nvSpPr>
        <p:spPr>
          <a:xfrm>
            <a:off x="2136001" y="3742267"/>
            <a:ext cx="7919999" cy="1440000"/>
          </a:xfrm>
        </p:spPr>
        <p:txBody>
          <a:bodyPr/>
          <a:lstStyle>
            <a:lvl1pPr marL="0" indent="0" algn="ctr">
              <a:buNone/>
              <a:defRPr sz="2600" b="0">
                <a:solidFill>
                  <a:schemeClr val="tx2"/>
                </a:solidFill>
              </a:defRPr>
            </a:lvl1pPr>
            <a:lvl2pPr marL="0" indent="0" algn="ctr">
              <a:buNone/>
              <a:defRPr sz="2600" b="0">
                <a:solidFill>
                  <a:schemeClr val="tx2"/>
                </a:solidFill>
              </a:defRPr>
            </a:lvl2pPr>
            <a:lvl3pPr marL="0" indent="0" algn="ctr">
              <a:buNone/>
              <a:defRPr sz="2600" b="0">
                <a:solidFill>
                  <a:schemeClr val="tx2"/>
                </a:solidFill>
              </a:defRPr>
            </a:lvl3pPr>
            <a:lvl4pPr marL="0" indent="0" algn="ctr">
              <a:buNone/>
              <a:defRPr sz="2600" b="0">
                <a:solidFill>
                  <a:schemeClr val="tx2"/>
                </a:solidFill>
              </a:defRPr>
            </a:lvl4pPr>
            <a:lvl5pPr marL="0" indent="0" algn="ctr">
              <a:buNone/>
              <a:defRPr sz="2600" b="0">
                <a:solidFill>
                  <a:schemeClr val="tx2"/>
                </a:solidFill>
              </a:defRPr>
            </a:lvl5pPr>
            <a:lvl6pPr marL="0" indent="0" algn="ctr">
              <a:buNone/>
              <a:defRPr sz="2600" b="0">
                <a:solidFill>
                  <a:schemeClr val="tx2"/>
                </a:solidFill>
              </a:defRPr>
            </a:lvl6pPr>
            <a:lvl7pPr marL="0" indent="0" algn="ctr">
              <a:buNone/>
              <a:defRPr sz="2600" b="0">
                <a:solidFill>
                  <a:schemeClr val="tx2"/>
                </a:solidFill>
              </a:defRPr>
            </a:lvl7pPr>
            <a:lvl8pPr marL="0" indent="0" algn="ctr">
              <a:buNone/>
              <a:defRPr sz="2600" b="0">
                <a:solidFill>
                  <a:schemeClr val="tx2"/>
                </a:solidFill>
              </a:defRPr>
            </a:lvl8pPr>
            <a:lvl9pPr marL="0" indent="0" algn="ctr">
              <a:buNone/>
              <a:defRPr sz="2600" b="0">
                <a:solidFill>
                  <a:schemeClr val="tx2"/>
                </a:solidFill>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196753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shape and image">
    <p:spTree>
      <p:nvGrpSpPr>
        <p:cNvPr id="1" name=""/>
        <p:cNvGrpSpPr/>
        <p:nvPr/>
      </p:nvGrpSpPr>
      <p:grpSpPr>
        <a:xfrm>
          <a:off x="0" y="0"/>
          <a:ext cx="0" cy="0"/>
          <a:chOff x="0" y="0"/>
          <a:chExt cx="0" cy="0"/>
        </a:xfrm>
      </p:grpSpPr>
      <p:sp>
        <p:nvSpPr>
          <p:cNvPr id="11" name="Picture Placeholder 20">
            <a:extLst>
              <a:ext uri="{FF2B5EF4-FFF2-40B4-BE49-F238E27FC236}">
                <a16:creationId xmlns:a16="http://schemas.microsoft.com/office/drawing/2014/main" id="{F796ADE8-43A1-5AC7-0EBD-564B923056BF}"/>
              </a:ext>
            </a:extLst>
          </p:cNvPr>
          <p:cNvSpPr>
            <a:spLocks noGrp="1" noChangeAspect="1"/>
          </p:cNvSpPr>
          <p:nvPr>
            <p:ph type="pic" sz="quarter" idx="14" hasCustomPrompt="1"/>
          </p:nvPr>
        </p:nvSpPr>
        <p:spPr>
          <a:xfrm>
            <a:off x="0" y="0"/>
            <a:ext cx="12193200" cy="6858000"/>
          </a:xfrm>
          <a:prstGeom prst="rect">
            <a:avLst/>
          </a:prstGeom>
          <a:solidFill>
            <a:schemeClr val="bg1">
              <a:lumMod val="65000"/>
            </a:schemeClr>
          </a:solidFill>
        </p:spPr>
        <p:txBody>
          <a:bodyPr wrap="square" lIns="9396000" tIns="360000" rIns="576000" bIns="360000" anchor="ctr" anchorCtr="0">
            <a:noAutofit/>
          </a:bodyPr>
          <a:lstStyle>
            <a:lvl1pPr algn="l">
              <a:defRPr sz="14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if its accessible. </a:t>
            </a:r>
            <a:br>
              <a:rPr lang="en-AU" dirty="0"/>
            </a:br>
            <a:r>
              <a:rPr lang="en-AU" dirty="0"/>
              <a:t>Select ‘Picture Format &gt; Crop’ to edit size and position of picture.</a:t>
            </a:r>
          </a:p>
        </p:txBody>
      </p:sp>
      <p:sp>
        <p:nvSpPr>
          <p:cNvPr id="15" name="Text Placeholder 14">
            <a:extLst>
              <a:ext uri="{FF2B5EF4-FFF2-40B4-BE49-F238E27FC236}">
                <a16:creationId xmlns:a16="http://schemas.microsoft.com/office/drawing/2014/main" id="{97BF482A-83A3-F739-E620-CABBD5E16C40}"/>
              </a:ext>
            </a:extLst>
          </p:cNvPr>
          <p:cNvSpPr>
            <a:spLocks noGrp="1"/>
          </p:cNvSpPr>
          <p:nvPr>
            <p:ph type="body" sz="quarter" idx="13"/>
          </p:nvPr>
        </p:nvSpPr>
        <p:spPr>
          <a:xfrm>
            <a:off x="0" y="0"/>
            <a:ext cx="12193200" cy="6858000"/>
          </a:xfrm>
          <a:custGeom>
            <a:avLst/>
            <a:gdLst>
              <a:gd name="connsiteX0" fmla="*/ 8927105 w 12181907"/>
              <a:gd name="connsiteY0" fmla="*/ 0 h 6855363"/>
              <a:gd name="connsiteX1" fmla="*/ 9003158 w 12181907"/>
              <a:gd name="connsiteY1" fmla="*/ 0 h 6855363"/>
              <a:gd name="connsiteX2" fmla="*/ 9003158 w 12181907"/>
              <a:gd name="connsiteY2" fmla="*/ 5380233 h 6855363"/>
              <a:gd name="connsiteX3" fmla="*/ 10096976 w 12181907"/>
              <a:gd name="connsiteY3" fmla="*/ 6474491 h 6855363"/>
              <a:gd name="connsiteX4" fmla="*/ 12181907 w 12181907"/>
              <a:gd name="connsiteY4" fmla="*/ 6474491 h 6855363"/>
              <a:gd name="connsiteX5" fmla="*/ 12181907 w 12181907"/>
              <a:gd name="connsiteY5" fmla="*/ 6855363 h 6855363"/>
              <a:gd name="connsiteX6" fmla="*/ 0 w 12181907"/>
              <a:gd name="connsiteY6" fmla="*/ 6855363 h 6855363"/>
              <a:gd name="connsiteX7" fmla="*/ 0 w 12181907"/>
              <a:gd name="connsiteY7" fmla="*/ 6474491 h 6855363"/>
              <a:gd name="connsiteX8" fmla="*/ 7833287 w 12181907"/>
              <a:gd name="connsiteY8" fmla="*/ 6474491 h 6855363"/>
              <a:gd name="connsiteX9" fmla="*/ 8927105 w 12181907"/>
              <a:gd name="connsiteY9" fmla="*/ 5380233 h 685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1907" h="6855363">
                <a:moveTo>
                  <a:pt x="8927105" y="0"/>
                </a:moveTo>
                <a:lnTo>
                  <a:pt x="9003158" y="0"/>
                </a:lnTo>
                <a:lnTo>
                  <a:pt x="9003158" y="5380233"/>
                </a:lnTo>
                <a:cubicBezTo>
                  <a:pt x="9003158" y="5984540"/>
                  <a:pt x="9492889" y="6474491"/>
                  <a:pt x="10096976" y="6474491"/>
                </a:cubicBezTo>
                <a:lnTo>
                  <a:pt x="12181907" y="6474491"/>
                </a:lnTo>
                <a:lnTo>
                  <a:pt x="12181907" y="6855363"/>
                </a:lnTo>
                <a:lnTo>
                  <a:pt x="0" y="6855363"/>
                </a:lnTo>
                <a:lnTo>
                  <a:pt x="0" y="6474491"/>
                </a:lnTo>
                <a:lnTo>
                  <a:pt x="7833287" y="6474491"/>
                </a:lnTo>
                <a:cubicBezTo>
                  <a:pt x="8437373" y="6474491"/>
                  <a:pt x="8927105" y="5984540"/>
                  <a:pt x="8927105" y="5380233"/>
                </a:cubicBezTo>
                <a:close/>
              </a:path>
            </a:pathLst>
          </a:custGeom>
          <a:solidFill>
            <a:schemeClr val="bg2"/>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2" name="Text Placeholder 11">
            <a:extLst>
              <a:ext uri="{FF2B5EF4-FFF2-40B4-BE49-F238E27FC236}">
                <a16:creationId xmlns:a16="http://schemas.microsoft.com/office/drawing/2014/main" id="{9742AFC8-24A3-6AEB-E5CC-41CD9237A2BF}"/>
              </a:ext>
            </a:extLst>
          </p:cNvPr>
          <p:cNvSpPr>
            <a:spLocks noGrp="1"/>
          </p:cNvSpPr>
          <p:nvPr>
            <p:ph type="body" sz="quarter" idx="15"/>
          </p:nvPr>
        </p:nvSpPr>
        <p:spPr>
          <a:xfrm>
            <a:off x="407988" y="392059"/>
            <a:ext cx="2340000" cy="9108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6" name="Title 15">
            <a:extLst>
              <a:ext uri="{FF2B5EF4-FFF2-40B4-BE49-F238E27FC236}">
                <a16:creationId xmlns:a16="http://schemas.microsoft.com/office/drawing/2014/main" id="{76A15F2A-CA03-47B3-FF01-215C3C24F12C}"/>
              </a:ext>
            </a:extLst>
          </p:cNvPr>
          <p:cNvSpPr>
            <a:spLocks noGrp="1"/>
          </p:cNvSpPr>
          <p:nvPr>
            <p:ph type="title"/>
          </p:nvPr>
        </p:nvSpPr>
        <p:spPr>
          <a:xfrm>
            <a:off x="407987" y="1989552"/>
            <a:ext cx="7920000" cy="1440000"/>
          </a:xfrm>
        </p:spPr>
        <p:txBody>
          <a:bodyPr anchor="b" anchorCtr="0"/>
          <a:lstStyle>
            <a:lvl1pPr>
              <a:defRPr sz="5600">
                <a:solidFill>
                  <a:schemeClr val="bg1"/>
                </a:solidFill>
              </a:defRPr>
            </a:lvl1pPr>
          </a:lstStyle>
          <a:p>
            <a:r>
              <a:rPr lang="en-GB"/>
              <a:t>Click to edit Master title style</a:t>
            </a:r>
            <a:endParaRPr lang="en-AU" dirty="0"/>
          </a:p>
        </p:txBody>
      </p:sp>
      <p:sp>
        <p:nvSpPr>
          <p:cNvPr id="17" name="Subtitle 2">
            <a:extLst>
              <a:ext uri="{FF2B5EF4-FFF2-40B4-BE49-F238E27FC236}">
                <a16:creationId xmlns:a16="http://schemas.microsoft.com/office/drawing/2014/main" id="{C614F521-CD24-AEF9-E449-417529857D33}"/>
              </a:ext>
            </a:extLst>
          </p:cNvPr>
          <p:cNvSpPr>
            <a:spLocks noGrp="1"/>
          </p:cNvSpPr>
          <p:nvPr>
            <p:ph type="subTitle" idx="1" hasCustomPrompt="1"/>
          </p:nvPr>
        </p:nvSpPr>
        <p:spPr>
          <a:xfrm>
            <a:off x="407988" y="3666067"/>
            <a:ext cx="7919999" cy="1440000"/>
          </a:xfrm>
        </p:spPr>
        <p:txBody>
          <a:bodyPr/>
          <a:lstStyle>
            <a:lvl1pPr marL="0" indent="0" algn="l">
              <a:buNone/>
              <a:defRPr sz="2000" b="0">
                <a:solidFill>
                  <a:schemeClr val="bg1"/>
                </a:solidFill>
              </a:defRPr>
            </a:lvl1pPr>
            <a:lvl2pPr marL="0" indent="0" algn="l">
              <a:buNone/>
              <a:defRPr sz="2000" b="0">
                <a:solidFill>
                  <a:schemeClr val="bg1"/>
                </a:solidFill>
              </a:defRPr>
            </a:lvl2pPr>
            <a:lvl3pPr marL="0" indent="0" algn="l">
              <a:buNone/>
              <a:defRPr sz="2000" b="0">
                <a:solidFill>
                  <a:schemeClr val="bg1"/>
                </a:solidFill>
              </a:defRPr>
            </a:lvl3pPr>
            <a:lvl4pPr marL="0" indent="0" algn="l">
              <a:buNone/>
              <a:defRPr sz="2000" b="0">
                <a:solidFill>
                  <a:schemeClr val="bg1"/>
                </a:solidFill>
              </a:defRPr>
            </a:lvl4pPr>
            <a:lvl5pPr marL="0" indent="0" algn="l">
              <a:buNone/>
              <a:defRPr sz="2000" b="0">
                <a:solidFill>
                  <a:schemeClr val="bg1"/>
                </a:solidFill>
              </a:defRPr>
            </a:lvl5pPr>
            <a:lvl6pPr marL="0" indent="0" algn="l">
              <a:buNone/>
              <a:defRPr sz="2000" b="0">
                <a:solidFill>
                  <a:schemeClr val="bg1"/>
                </a:solidFill>
              </a:defRPr>
            </a:lvl6pPr>
            <a:lvl7pPr marL="0" indent="0" algn="l">
              <a:buNone/>
              <a:defRPr sz="2000" b="0">
                <a:solidFill>
                  <a:schemeClr val="bg1"/>
                </a:solidFill>
              </a:defRPr>
            </a:lvl7pPr>
            <a:lvl8pPr marL="0" indent="0" algn="l">
              <a:buNone/>
              <a:defRPr sz="2000" b="0">
                <a:solidFill>
                  <a:schemeClr val="bg1"/>
                </a:solidFill>
              </a:defRPr>
            </a:lvl8pPr>
            <a:lvl9pPr marL="0" indent="0" algn="l">
              <a:buNone/>
              <a:defRPr sz="2000" b="0">
                <a:solidFill>
                  <a:schemeClr val="bg1"/>
                </a:solidFill>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24679394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1F0591-F1E4-5640-91E4-2CE3E0109435}"/>
              </a:ext>
            </a:extLst>
          </p:cNvPr>
          <p:cNvPicPr>
            <a:picLocks noChangeAspect="1"/>
          </p:cNvPicPr>
          <p:nvPr userDrawn="1"/>
        </p:nvPicPr>
        <p:blipFill>
          <a:blip r:embed="rId2">
            <a:extLst>
              <a:ext uri="{28A0092B-C50C-407E-A947-70E740481C1C}">
                <a14:useLocalDpi xmlns:a14="http://schemas.microsoft.com/office/drawing/2010/main" val="0"/>
              </a:ext>
            </a:extLst>
          </a:blip>
          <a:srcRect t="10239" b="10239"/>
          <a:stretch/>
        </p:blipFill>
        <p:spPr>
          <a:xfrm>
            <a:off x="-4385" y="0"/>
            <a:ext cx="12192000" cy="6858000"/>
          </a:xfrm>
          <a:prstGeom prst="rect">
            <a:avLst/>
          </a:prstGeom>
        </p:spPr>
      </p:pic>
      <p:sp>
        <p:nvSpPr>
          <p:cNvPr id="11" name="Title 15">
            <a:extLst>
              <a:ext uri="{FF2B5EF4-FFF2-40B4-BE49-F238E27FC236}">
                <a16:creationId xmlns:a16="http://schemas.microsoft.com/office/drawing/2014/main" id="{037FD0EC-1B94-7104-BB7C-B2F925099F03}"/>
              </a:ext>
            </a:extLst>
          </p:cNvPr>
          <p:cNvSpPr>
            <a:spLocks noGrp="1"/>
          </p:cNvSpPr>
          <p:nvPr>
            <p:ph type="title"/>
          </p:nvPr>
        </p:nvSpPr>
        <p:spPr>
          <a:xfrm>
            <a:off x="2136000" y="2065752"/>
            <a:ext cx="7920000" cy="1440000"/>
          </a:xfrm>
        </p:spPr>
        <p:txBody>
          <a:bodyPr anchor="b" anchorCtr="0"/>
          <a:lstStyle>
            <a:lvl1pPr algn="ctr">
              <a:defRPr sz="6400">
                <a:solidFill>
                  <a:schemeClr val="bg1"/>
                </a:solidFill>
              </a:defRPr>
            </a:lvl1pPr>
          </a:lstStyle>
          <a:p>
            <a:r>
              <a:rPr lang="en-GB"/>
              <a:t>Click to edit Master title style</a:t>
            </a:r>
            <a:endParaRPr lang="en-AU" dirty="0"/>
          </a:p>
        </p:txBody>
      </p:sp>
      <p:sp>
        <p:nvSpPr>
          <p:cNvPr id="12" name="Subtitle 2">
            <a:extLst>
              <a:ext uri="{FF2B5EF4-FFF2-40B4-BE49-F238E27FC236}">
                <a16:creationId xmlns:a16="http://schemas.microsoft.com/office/drawing/2014/main" id="{BFA863C7-10CC-F05E-13DA-AD2F57E9D2E9}"/>
              </a:ext>
            </a:extLst>
          </p:cNvPr>
          <p:cNvSpPr>
            <a:spLocks noGrp="1"/>
          </p:cNvSpPr>
          <p:nvPr>
            <p:ph type="subTitle" idx="1" hasCustomPrompt="1"/>
          </p:nvPr>
        </p:nvSpPr>
        <p:spPr>
          <a:xfrm>
            <a:off x="2136001" y="3742267"/>
            <a:ext cx="7919999" cy="1440000"/>
          </a:xfrm>
        </p:spPr>
        <p:txBody>
          <a:bodyPr/>
          <a:lstStyle>
            <a:lvl1pPr marL="0" indent="0" algn="ctr">
              <a:buNone/>
              <a:defRPr sz="2600" b="0">
                <a:solidFill>
                  <a:schemeClr val="bg2"/>
                </a:solidFill>
              </a:defRPr>
            </a:lvl1pPr>
            <a:lvl2pPr marL="0" indent="0" algn="ctr">
              <a:buNone/>
              <a:defRPr sz="2600" b="0">
                <a:solidFill>
                  <a:schemeClr val="bg2"/>
                </a:solidFill>
              </a:defRPr>
            </a:lvl2pPr>
            <a:lvl3pPr marL="0" indent="0" algn="ctr">
              <a:buNone/>
              <a:defRPr sz="2600" b="0">
                <a:solidFill>
                  <a:schemeClr val="bg2"/>
                </a:solidFill>
              </a:defRPr>
            </a:lvl3pPr>
            <a:lvl4pPr marL="0" indent="0" algn="ctr">
              <a:buNone/>
              <a:defRPr sz="2600" b="0">
                <a:solidFill>
                  <a:schemeClr val="bg2"/>
                </a:solidFill>
              </a:defRPr>
            </a:lvl4pPr>
            <a:lvl5pPr marL="0" indent="0" algn="ctr">
              <a:buNone/>
              <a:defRPr sz="2600" b="0">
                <a:solidFill>
                  <a:schemeClr val="bg2"/>
                </a:solidFill>
              </a:defRPr>
            </a:lvl5pPr>
            <a:lvl6pPr marL="0" indent="0" algn="ctr">
              <a:buNone/>
              <a:defRPr sz="2600" b="0">
                <a:solidFill>
                  <a:schemeClr val="bg2"/>
                </a:solidFill>
              </a:defRPr>
            </a:lvl6pPr>
            <a:lvl7pPr marL="0" indent="0" algn="ctr">
              <a:buNone/>
              <a:defRPr sz="2600" b="0">
                <a:solidFill>
                  <a:schemeClr val="bg2"/>
                </a:solidFill>
              </a:defRPr>
            </a:lvl7pPr>
            <a:lvl8pPr marL="0" indent="0" algn="ctr">
              <a:buNone/>
              <a:defRPr sz="2600" b="0">
                <a:solidFill>
                  <a:schemeClr val="bg2"/>
                </a:solidFill>
              </a:defRPr>
            </a:lvl8pPr>
            <a:lvl9pPr marL="0" indent="0" algn="ctr">
              <a:buNone/>
              <a:defRPr sz="2600" b="0">
                <a:solidFill>
                  <a:schemeClr val="bg2"/>
                </a:solidFill>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pic>
        <p:nvPicPr>
          <p:cNvPr id="7" name="Graphic 6">
            <a:extLst>
              <a:ext uri="{FF2B5EF4-FFF2-40B4-BE49-F238E27FC236}">
                <a16:creationId xmlns:a16="http://schemas.microsoft.com/office/drawing/2014/main" id="{2E423B96-95EE-8746-B876-B25B7F11CB4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08105" y="392059"/>
            <a:ext cx="2339765" cy="910000"/>
          </a:xfrm>
          <a:prstGeom prst="rect">
            <a:avLst/>
          </a:prstGeom>
        </p:spPr>
      </p:pic>
    </p:spTree>
    <p:extLst>
      <p:ext uri="{BB962C8B-B14F-4D97-AF65-F5344CB8AC3E}">
        <p14:creationId xmlns:p14="http://schemas.microsoft.com/office/powerpoint/2010/main" val="977073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with shape and image">
    <p:spTree>
      <p:nvGrpSpPr>
        <p:cNvPr id="1" name=""/>
        <p:cNvGrpSpPr/>
        <p:nvPr/>
      </p:nvGrpSpPr>
      <p:grpSpPr>
        <a:xfrm>
          <a:off x="0" y="0"/>
          <a:ext cx="0" cy="0"/>
          <a:chOff x="0" y="0"/>
          <a:chExt cx="0" cy="0"/>
        </a:xfrm>
      </p:grpSpPr>
      <p:sp>
        <p:nvSpPr>
          <p:cNvPr id="11" name="Picture Placeholder 20">
            <a:extLst>
              <a:ext uri="{FF2B5EF4-FFF2-40B4-BE49-F238E27FC236}">
                <a16:creationId xmlns:a16="http://schemas.microsoft.com/office/drawing/2014/main" id="{F796ADE8-43A1-5AC7-0EBD-564B923056BF}"/>
              </a:ext>
            </a:extLst>
          </p:cNvPr>
          <p:cNvSpPr>
            <a:spLocks noGrp="1" noChangeAspect="1"/>
          </p:cNvSpPr>
          <p:nvPr>
            <p:ph type="pic" sz="quarter" idx="14" hasCustomPrompt="1"/>
          </p:nvPr>
        </p:nvSpPr>
        <p:spPr>
          <a:xfrm>
            <a:off x="0" y="0"/>
            <a:ext cx="12193200" cy="6858000"/>
          </a:xfrm>
          <a:prstGeom prst="rect">
            <a:avLst/>
          </a:prstGeom>
          <a:solidFill>
            <a:schemeClr val="bg1">
              <a:lumMod val="65000"/>
            </a:schemeClr>
          </a:solidFill>
        </p:spPr>
        <p:txBody>
          <a:bodyPr wrap="square" lIns="9396000" tIns="360000" rIns="576000" bIns="360000" anchor="ctr" anchorCtr="0">
            <a:noAutofit/>
          </a:bodyPr>
          <a:lstStyle>
            <a:lvl1pPr algn="l">
              <a:defRPr sz="14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if its accessible. </a:t>
            </a:r>
            <a:br>
              <a:rPr lang="en-AU" dirty="0"/>
            </a:br>
            <a:r>
              <a:rPr lang="en-AU" dirty="0"/>
              <a:t>Select ‘Picture Format &gt; Crop’ to edit size and position of picture.</a:t>
            </a:r>
          </a:p>
        </p:txBody>
      </p:sp>
      <p:sp>
        <p:nvSpPr>
          <p:cNvPr id="15" name="Text Placeholder 14">
            <a:extLst>
              <a:ext uri="{FF2B5EF4-FFF2-40B4-BE49-F238E27FC236}">
                <a16:creationId xmlns:a16="http://schemas.microsoft.com/office/drawing/2014/main" id="{97BF482A-83A3-F739-E620-CABBD5E16C40}"/>
              </a:ext>
            </a:extLst>
          </p:cNvPr>
          <p:cNvSpPr>
            <a:spLocks noGrp="1"/>
          </p:cNvSpPr>
          <p:nvPr>
            <p:ph type="body" sz="quarter" idx="13"/>
          </p:nvPr>
        </p:nvSpPr>
        <p:spPr>
          <a:xfrm>
            <a:off x="0" y="0"/>
            <a:ext cx="12193200" cy="6858000"/>
          </a:xfrm>
          <a:custGeom>
            <a:avLst/>
            <a:gdLst>
              <a:gd name="connsiteX0" fmla="*/ 8927105 w 12181907"/>
              <a:gd name="connsiteY0" fmla="*/ 0 h 6855363"/>
              <a:gd name="connsiteX1" fmla="*/ 9003158 w 12181907"/>
              <a:gd name="connsiteY1" fmla="*/ 0 h 6855363"/>
              <a:gd name="connsiteX2" fmla="*/ 9003158 w 12181907"/>
              <a:gd name="connsiteY2" fmla="*/ 5380233 h 6855363"/>
              <a:gd name="connsiteX3" fmla="*/ 10096976 w 12181907"/>
              <a:gd name="connsiteY3" fmla="*/ 6474491 h 6855363"/>
              <a:gd name="connsiteX4" fmla="*/ 12181907 w 12181907"/>
              <a:gd name="connsiteY4" fmla="*/ 6474491 h 6855363"/>
              <a:gd name="connsiteX5" fmla="*/ 12181907 w 12181907"/>
              <a:gd name="connsiteY5" fmla="*/ 6855363 h 6855363"/>
              <a:gd name="connsiteX6" fmla="*/ 0 w 12181907"/>
              <a:gd name="connsiteY6" fmla="*/ 6855363 h 6855363"/>
              <a:gd name="connsiteX7" fmla="*/ 0 w 12181907"/>
              <a:gd name="connsiteY7" fmla="*/ 6474491 h 6855363"/>
              <a:gd name="connsiteX8" fmla="*/ 7833287 w 12181907"/>
              <a:gd name="connsiteY8" fmla="*/ 6474491 h 6855363"/>
              <a:gd name="connsiteX9" fmla="*/ 8927105 w 12181907"/>
              <a:gd name="connsiteY9" fmla="*/ 5380233 h 685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1907" h="6855363">
                <a:moveTo>
                  <a:pt x="8927105" y="0"/>
                </a:moveTo>
                <a:lnTo>
                  <a:pt x="9003158" y="0"/>
                </a:lnTo>
                <a:lnTo>
                  <a:pt x="9003158" y="5380233"/>
                </a:lnTo>
                <a:cubicBezTo>
                  <a:pt x="9003158" y="5984540"/>
                  <a:pt x="9492889" y="6474491"/>
                  <a:pt x="10096976" y="6474491"/>
                </a:cubicBezTo>
                <a:lnTo>
                  <a:pt x="12181907" y="6474491"/>
                </a:lnTo>
                <a:lnTo>
                  <a:pt x="12181907" y="6855363"/>
                </a:lnTo>
                <a:lnTo>
                  <a:pt x="0" y="6855363"/>
                </a:lnTo>
                <a:lnTo>
                  <a:pt x="0" y="6474491"/>
                </a:lnTo>
                <a:lnTo>
                  <a:pt x="7833287" y="6474491"/>
                </a:lnTo>
                <a:cubicBezTo>
                  <a:pt x="8437373" y="6474491"/>
                  <a:pt x="8927105" y="5984540"/>
                  <a:pt x="8927105" y="5380233"/>
                </a:cubicBezTo>
                <a:close/>
              </a:path>
            </a:pathLst>
          </a:custGeom>
          <a:solidFill>
            <a:schemeClr val="bg2"/>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2" name="Text Placeholder 11">
            <a:extLst>
              <a:ext uri="{FF2B5EF4-FFF2-40B4-BE49-F238E27FC236}">
                <a16:creationId xmlns:a16="http://schemas.microsoft.com/office/drawing/2014/main" id="{9742AFC8-24A3-6AEB-E5CC-41CD9237A2BF}"/>
              </a:ext>
            </a:extLst>
          </p:cNvPr>
          <p:cNvSpPr>
            <a:spLocks noGrp="1"/>
          </p:cNvSpPr>
          <p:nvPr>
            <p:ph type="body" sz="quarter" idx="15"/>
          </p:nvPr>
        </p:nvSpPr>
        <p:spPr>
          <a:xfrm>
            <a:off x="407988" y="392059"/>
            <a:ext cx="2340000" cy="9108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6" name="Title 15">
            <a:extLst>
              <a:ext uri="{FF2B5EF4-FFF2-40B4-BE49-F238E27FC236}">
                <a16:creationId xmlns:a16="http://schemas.microsoft.com/office/drawing/2014/main" id="{76A15F2A-CA03-47B3-FF01-215C3C24F12C}"/>
              </a:ext>
            </a:extLst>
          </p:cNvPr>
          <p:cNvSpPr>
            <a:spLocks noGrp="1"/>
          </p:cNvSpPr>
          <p:nvPr>
            <p:ph type="title"/>
          </p:nvPr>
        </p:nvSpPr>
        <p:spPr>
          <a:xfrm>
            <a:off x="407987" y="1989552"/>
            <a:ext cx="7920000" cy="1440000"/>
          </a:xfrm>
        </p:spPr>
        <p:txBody>
          <a:bodyPr anchor="b" anchorCtr="0"/>
          <a:lstStyle>
            <a:lvl1pPr>
              <a:defRPr sz="5600">
                <a:solidFill>
                  <a:schemeClr val="bg1"/>
                </a:solidFill>
              </a:defRPr>
            </a:lvl1pPr>
          </a:lstStyle>
          <a:p>
            <a:r>
              <a:rPr lang="en-GB"/>
              <a:t>Click to edit Master title style</a:t>
            </a:r>
            <a:endParaRPr lang="en-AU" dirty="0"/>
          </a:p>
        </p:txBody>
      </p:sp>
      <p:sp>
        <p:nvSpPr>
          <p:cNvPr id="17" name="Subtitle 2">
            <a:extLst>
              <a:ext uri="{FF2B5EF4-FFF2-40B4-BE49-F238E27FC236}">
                <a16:creationId xmlns:a16="http://schemas.microsoft.com/office/drawing/2014/main" id="{C614F521-CD24-AEF9-E449-417529857D33}"/>
              </a:ext>
            </a:extLst>
          </p:cNvPr>
          <p:cNvSpPr>
            <a:spLocks noGrp="1"/>
          </p:cNvSpPr>
          <p:nvPr>
            <p:ph type="subTitle" idx="1" hasCustomPrompt="1"/>
          </p:nvPr>
        </p:nvSpPr>
        <p:spPr>
          <a:xfrm>
            <a:off x="407988" y="3666067"/>
            <a:ext cx="7919999" cy="1440000"/>
          </a:xfrm>
        </p:spPr>
        <p:txBody>
          <a:bodyPr/>
          <a:lstStyle>
            <a:lvl1pPr marL="0" indent="0" algn="l">
              <a:buNone/>
              <a:defRPr sz="2000" b="0">
                <a:solidFill>
                  <a:schemeClr val="bg1"/>
                </a:solidFill>
              </a:defRPr>
            </a:lvl1pPr>
            <a:lvl2pPr marL="0" indent="0" algn="l">
              <a:buNone/>
              <a:defRPr sz="2000" b="0">
                <a:solidFill>
                  <a:schemeClr val="bg1"/>
                </a:solidFill>
              </a:defRPr>
            </a:lvl2pPr>
            <a:lvl3pPr marL="0" indent="0" algn="l">
              <a:buNone/>
              <a:defRPr sz="2000" b="0">
                <a:solidFill>
                  <a:schemeClr val="bg1"/>
                </a:solidFill>
              </a:defRPr>
            </a:lvl3pPr>
            <a:lvl4pPr marL="0" indent="0" algn="l">
              <a:buNone/>
              <a:defRPr sz="2000" b="0">
                <a:solidFill>
                  <a:schemeClr val="bg1"/>
                </a:solidFill>
              </a:defRPr>
            </a:lvl4pPr>
            <a:lvl5pPr marL="0" indent="0" algn="l">
              <a:buNone/>
              <a:defRPr sz="2000" b="0">
                <a:solidFill>
                  <a:schemeClr val="bg1"/>
                </a:solidFill>
              </a:defRPr>
            </a:lvl5pPr>
            <a:lvl6pPr marL="0" indent="0" algn="l">
              <a:buNone/>
              <a:defRPr sz="2000" b="0">
                <a:solidFill>
                  <a:schemeClr val="bg1"/>
                </a:solidFill>
              </a:defRPr>
            </a:lvl6pPr>
            <a:lvl7pPr marL="0" indent="0" algn="l">
              <a:buNone/>
              <a:defRPr sz="2000" b="0">
                <a:solidFill>
                  <a:schemeClr val="bg1"/>
                </a:solidFill>
              </a:defRPr>
            </a:lvl7pPr>
            <a:lvl8pPr marL="0" indent="0" algn="l">
              <a:buNone/>
              <a:defRPr sz="2000" b="0">
                <a:solidFill>
                  <a:schemeClr val="bg1"/>
                </a:solidFill>
              </a:defRPr>
            </a:lvl8pPr>
            <a:lvl9pPr marL="0" indent="0" algn="l">
              <a:buNone/>
              <a:defRPr sz="2000" b="0">
                <a:solidFill>
                  <a:schemeClr val="bg1"/>
                </a:solidFill>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293166196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withshape and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E25EF5-E3D1-02FC-420D-0964BDAC5E11}"/>
              </a:ext>
            </a:extLst>
          </p:cNvPr>
          <p:cNvSpPr/>
          <p:nvPr userDrawn="1"/>
        </p:nvSpPr>
        <p:spPr>
          <a:xfrm>
            <a:off x="120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5">
            <a:extLst>
              <a:ext uri="{FF2B5EF4-FFF2-40B4-BE49-F238E27FC236}">
                <a16:creationId xmlns:a16="http://schemas.microsoft.com/office/drawing/2014/main" id="{76A15F2A-CA03-47B3-FF01-215C3C24F12C}"/>
              </a:ext>
            </a:extLst>
          </p:cNvPr>
          <p:cNvSpPr>
            <a:spLocks noGrp="1"/>
          </p:cNvSpPr>
          <p:nvPr>
            <p:ph type="title"/>
          </p:nvPr>
        </p:nvSpPr>
        <p:spPr>
          <a:xfrm>
            <a:off x="407987" y="1989552"/>
            <a:ext cx="7920000" cy="1440000"/>
          </a:xfrm>
        </p:spPr>
        <p:txBody>
          <a:bodyPr anchor="b" anchorCtr="0"/>
          <a:lstStyle>
            <a:lvl1pPr>
              <a:defRPr sz="5600">
                <a:solidFill>
                  <a:schemeClr val="bg1"/>
                </a:solidFill>
              </a:defRPr>
            </a:lvl1pPr>
          </a:lstStyle>
          <a:p>
            <a:r>
              <a:rPr lang="en-GB"/>
              <a:t>Click to edit Master title style</a:t>
            </a:r>
            <a:endParaRPr lang="en-AU" dirty="0"/>
          </a:p>
        </p:txBody>
      </p:sp>
      <p:sp>
        <p:nvSpPr>
          <p:cNvPr id="17" name="Subtitle 2">
            <a:extLst>
              <a:ext uri="{FF2B5EF4-FFF2-40B4-BE49-F238E27FC236}">
                <a16:creationId xmlns:a16="http://schemas.microsoft.com/office/drawing/2014/main" id="{C614F521-CD24-AEF9-E449-417529857D33}"/>
              </a:ext>
            </a:extLst>
          </p:cNvPr>
          <p:cNvSpPr>
            <a:spLocks noGrp="1"/>
          </p:cNvSpPr>
          <p:nvPr>
            <p:ph type="subTitle" idx="1" hasCustomPrompt="1"/>
          </p:nvPr>
        </p:nvSpPr>
        <p:spPr>
          <a:xfrm>
            <a:off x="407988" y="3666067"/>
            <a:ext cx="7919999" cy="1440000"/>
          </a:xfrm>
        </p:spPr>
        <p:txBody>
          <a:bodyPr/>
          <a:lstStyle>
            <a:lvl1pPr marL="0" indent="0" algn="l">
              <a:buNone/>
              <a:defRPr sz="2000" b="0">
                <a:solidFill>
                  <a:schemeClr val="bg1"/>
                </a:solidFill>
              </a:defRPr>
            </a:lvl1pPr>
            <a:lvl2pPr marL="0" indent="0" algn="l">
              <a:buNone/>
              <a:defRPr sz="2000" b="0">
                <a:solidFill>
                  <a:schemeClr val="bg1"/>
                </a:solidFill>
              </a:defRPr>
            </a:lvl2pPr>
            <a:lvl3pPr marL="0" indent="0" algn="l">
              <a:buNone/>
              <a:defRPr sz="2000" b="0">
                <a:solidFill>
                  <a:schemeClr val="bg1"/>
                </a:solidFill>
              </a:defRPr>
            </a:lvl3pPr>
            <a:lvl4pPr marL="0" indent="0" algn="l">
              <a:buNone/>
              <a:defRPr sz="2000" b="0">
                <a:solidFill>
                  <a:schemeClr val="bg1"/>
                </a:solidFill>
              </a:defRPr>
            </a:lvl4pPr>
            <a:lvl5pPr marL="0" indent="0" algn="l">
              <a:buNone/>
              <a:defRPr sz="2000" b="0">
                <a:solidFill>
                  <a:schemeClr val="bg1"/>
                </a:solidFill>
              </a:defRPr>
            </a:lvl5pPr>
            <a:lvl6pPr marL="0" indent="0" algn="l">
              <a:buNone/>
              <a:defRPr sz="2000" b="0">
                <a:solidFill>
                  <a:schemeClr val="bg1"/>
                </a:solidFill>
              </a:defRPr>
            </a:lvl6pPr>
            <a:lvl7pPr marL="0" indent="0" algn="l">
              <a:buNone/>
              <a:defRPr sz="2000" b="0">
                <a:solidFill>
                  <a:schemeClr val="bg1"/>
                </a:solidFill>
              </a:defRPr>
            </a:lvl7pPr>
            <a:lvl8pPr marL="0" indent="0" algn="l">
              <a:buNone/>
              <a:defRPr sz="2000" b="0">
                <a:solidFill>
                  <a:schemeClr val="bg1"/>
                </a:solidFill>
              </a:defRPr>
            </a:lvl8pPr>
            <a:lvl9pPr marL="0" indent="0" algn="l">
              <a:buNone/>
              <a:defRPr sz="2000" b="0">
                <a:solidFill>
                  <a:schemeClr val="bg1"/>
                </a:solidFill>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pic>
        <p:nvPicPr>
          <p:cNvPr id="9" name="Graphic 8">
            <a:extLst>
              <a:ext uri="{FF2B5EF4-FFF2-40B4-BE49-F238E27FC236}">
                <a16:creationId xmlns:a16="http://schemas.microsoft.com/office/drawing/2014/main" id="{7BF95AA6-EE1A-92F9-FDD1-A1293AD6D4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8105" y="392059"/>
            <a:ext cx="2339765" cy="910000"/>
          </a:xfrm>
          <a:prstGeom prst="rect">
            <a:avLst/>
          </a:prstGeom>
        </p:spPr>
      </p:pic>
      <p:sp>
        <p:nvSpPr>
          <p:cNvPr id="13" name="Free-form: Shape 12">
            <a:extLst>
              <a:ext uri="{FF2B5EF4-FFF2-40B4-BE49-F238E27FC236}">
                <a16:creationId xmlns:a16="http://schemas.microsoft.com/office/drawing/2014/main" id="{19F15A17-4B19-B716-C196-CF257BD1396F}"/>
              </a:ext>
            </a:extLst>
          </p:cNvPr>
          <p:cNvSpPr/>
          <p:nvPr userDrawn="1"/>
        </p:nvSpPr>
        <p:spPr>
          <a:xfrm>
            <a:off x="0" y="0"/>
            <a:ext cx="12193200" cy="6858000"/>
          </a:xfrm>
          <a:custGeom>
            <a:avLst/>
            <a:gdLst>
              <a:gd name="connsiteX0" fmla="*/ 8935381 w 12193200"/>
              <a:gd name="connsiteY0" fmla="*/ 0 h 6858000"/>
              <a:gd name="connsiteX1" fmla="*/ 9011504 w 12193200"/>
              <a:gd name="connsiteY1" fmla="*/ 0 h 6858000"/>
              <a:gd name="connsiteX2" fmla="*/ 9011504 w 12193200"/>
              <a:gd name="connsiteY2" fmla="*/ 5382302 h 6858000"/>
              <a:gd name="connsiteX3" fmla="*/ 10106336 w 12193200"/>
              <a:gd name="connsiteY3" fmla="*/ 6476982 h 6858000"/>
              <a:gd name="connsiteX4" fmla="*/ 12193200 w 12193200"/>
              <a:gd name="connsiteY4" fmla="*/ 6476982 h 6858000"/>
              <a:gd name="connsiteX5" fmla="*/ 12193200 w 12193200"/>
              <a:gd name="connsiteY5" fmla="*/ 6858000 h 6858000"/>
              <a:gd name="connsiteX6" fmla="*/ 0 w 12193200"/>
              <a:gd name="connsiteY6" fmla="*/ 6858000 h 6858000"/>
              <a:gd name="connsiteX7" fmla="*/ 0 w 12193200"/>
              <a:gd name="connsiteY7" fmla="*/ 6476982 h 6858000"/>
              <a:gd name="connsiteX8" fmla="*/ 7840548 w 12193200"/>
              <a:gd name="connsiteY8" fmla="*/ 6476982 h 6858000"/>
              <a:gd name="connsiteX9" fmla="*/ 8935381 w 12193200"/>
              <a:gd name="connsiteY9" fmla="*/ 5382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58000">
                <a:moveTo>
                  <a:pt x="8935381" y="0"/>
                </a:moveTo>
                <a:lnTo>
                  <a:pt x="9011504" y="0"/>
                </a:lnTo>
                <a:lnTo>
                  <a:pt x="9011504" y="5382302"/>
                </a:lnTo>
                <a:cubicBezTo>
                  <a:pt x="9011504" y="5986842"/>
                  <a:pt x="9501689" y="6476982"/>
                  <a:pt x="10106336" y="6476982"/>
                </a:cubicBezTo>
                <a:lnTo>
                  <a:pt x="12193200" y="6476982"/>
                </a:lnTo>
                <a:lnTo>
                  <a:pt x="12193200" y="6858000"/>
                </a:lnTo>
                <a:lnTo>
                  <a:pt x="0" y="6858000"/>
                </a:lnTo>
                <a:lnTo>
                  <a:pt x="0" y="6476982"/>
                </a:lnTo>
                <a:lnTo>
                  <a:pt x="7840548" y="6476982"/>
                </a:lnTo>
                <a:cubicBezTo>
                  <a:pt x="8445195" y="6476982"/>
                  <a:pt x="8935381" y="5986842"/>
                  <a:pt x="8935381" y="53823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Tree>
    <p:extLst>
      <p:ext uri="{BB962C8B-B14F-4D97-AF65-F5344CB8AC3E}">
        <p14:creationId xmlns:p14="http://schemas.microsoft.com/office/powerpoint/2010/main" val="122891195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with border and image">
    <p:spTree>
      <p:nvGrpSpPr>
        <p:cNvPr id="1" name=""/>
        <p:cNvGrpSpPr/>
        <p:nvPr/>
      </p:nvGrpSpPr>
      <p:grpSpPr>
        <a:xfrm>
          <a:off x="0" y="0"/>
          <a:ext cx="0" cy="0"/>
          <a:chOff x="0" y="0"/>
          <a:chExt cx="0" cy="0"/>
        </a:xfrm>
      </p:grpSpPr>
      <p:sp>
        <p:nvSpPr>
          <p:cNvPr id="11" name="Picture Placeholder 20">
            <a:extLst>
              <a:ext uri="{FF2B5EF4-FFF2-40B4-BE49-F238E27FC236}">
                <a16:creationId xmlns:a16="http://schemas.microsoft.com/office/drawing/2014/main" id="{F796ADE8-43A1-5AC7-0EBD-564B923056BF}"/>
              </a:ext>
            </a:extLst>
          </p:cNvPr>
          <p:cNvSpPr>
            <a:spLocks noGrp="1" noChangeAspect="1"/>
          </p:cNvSpPr>
          <p:nvPr>
            <p:ph type="pic" sz="quarter" idx="14" hasCustomPrompt="1"/>
          </p:nvPr>
        </p:nvSpPr>
        <p:spPr>
          <a:xfrm>
            <a:off x="-21424" y="0"/>
            <a:ext cx="12193200" cy="6858000"/>
          </a:xfrm>
          <a:prstGeom prst="rect">
            <a:avLst/>
          </a:prstGeom>
          <a:solidFill>
            <a:schemeClr val="bg1">
              <a:lumMod val="65000"/>
            </a:schemeClr>
          </a:solidFill>
        </p:spPr>
        <p:txBody>
          <a:bodyPr wrap="square" lIns="8496000" tIns="360000" rIns="1368000" bIns="360000" anchor="ctr" anchorCtr="0">
            <a:noAutofit/>
          </a:bodyPr>
          <a:lstStyle>
            <a:lvl1pPr algn="l">
              <a:defRPr sz="14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if its accessible. </a:t>
            </a:r>
            <a:br>
              <a:rPr lang="en-AU" dirty="0"/>
            </a:br>
            <a:r>
              <a:rPr lang="en-AU" dirty="0"/>
              <a:t>Select ‘Picture Format &gt; Crop’ to edit size and position of picture.</a:t>
            </a:r>
          </a:p>
        </p:txBody>
      </p:sp>
      <p:sp>
        <p:nvSpPr>
          <p:cNvPr id="8" name="Text Placeholder 7">
            <a:extLst>
              <a:ext uri="{FF2B5EF4-FFF2-40B4-BE49-F238E27FC236}">
                <a16:creationId xmlns:a16="http://schemas.microsoft.com/office/drawing/2014/main" id="{B9DBE3FE-29E4-5FA6-EC77-6A76FF05120A}"/>
              </a:ext>
            </a:extLst>
          </p:cNvPr>
          <p:cNvSpPr>
            <a:spLocks noGrp="1"/>
          </p:cNvSpPr>
          <p:nvPr>
            <p:ph type="body" sz="quarter" idx="13"/>
          </p:nvPr>
        </p:nvSpPr>
        <p:spPr>
          <a:xfrm>
            <a:off x="0" y="-1"/>
            <a:ext cx="12192000" cy="6858000"/>
          </a:xfrm>
          <a:custGeom>
            <a:avLst/>
            <a:gdLst>
              <a:gd name="connsiteX0" fmla="*/ 11369675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77000 h 6858000"/>
              <a:gd name="connsiteX5" fmla="*/ 10274935 w 12192000"/>
              <a:gd name="connsiteY5" fmla="*/ 6477000 h 6858000"/>
              <a:gd name="connsiteX6" fmla="*/ 11369675 w 12192000"/>
              <a:gd name="connsiteY6" fmla="*/ 53822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11369675" y="0"/>
                </a:moveTo>
                <a:lnTo>
                  <a:pt x="12192000" y="0"/>
                </a:lnTo>
                <a:lnTo>
                  <a:pt x="12192000" y="6858000"/>
                </a:lnTo>
                <a:lnTo>
                  <a:pt x="0" y="6858000"/>
                </a:lnTo>
                <a:lnTo>
                  <a:pt x="0" y="6477000"/>
                </a:lnTo>
                <a:lnTo>
                  <a:pt x="10274935" y="6477000"/>
                </a:lnTo>
                <a:cubicBezTo>
                  <a:pt x="10879581" y="6477000"/>
                  <a:pt x="11369675" y="5986908"/>
                  <a:pt x="11369675" y="5382260"/>
                </a:cubicBezTo>
                <a:close/>
              </a:path>
            </a:pathLst>
          </a:custGeom>
          <a:solidFill>
            <a:schemeClr val="tx2"/>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2" name="Text Placeholder 11">
            <a:extLst>
              <a:ext uri="{FF2B5EF4-FFF2-40B4-BE49-F238E27FC236}">
                <a16:creationId xmlns:a16="http://schemas.microsoft.com/office/drawing/2014/main" id="{9742AFC8-24A3-6AEB-E5CC-41CD9237A2BF}"/>
              </a:ext>
            </a:extLst>
          </p:cNvPr>
          <p:cNvSpPr>
            <a:spLocks noGrp="1"/>
          </p:cNvSpPr>
          <p:nvPr>
            <p:ph type="body" sz="quarter" idx="15"/>
          </p:nvPr>
        </p:nvSpPr>
        <p:spPr>
          <a:xfrm>
            <a:off x="407988" y="392059"/>
            <a:ext cx="2340000" cy="9108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6" name="Title 15">
            <a:extLst>
              <a:ext uri="{FF2B5EF4-FFF2-40B4-BE49-F238E27FC236}">
                <a16:creationId xmlns:a16="http://schemas.microsoft.com/office/drawing/2014/main" id="{76A15F2A-CA03-47B3-FF01-215C3C24F12C}"/>
              </a:ext>
            </a:extLst>
          </p:cNvPr>
          <p:cNvSpPr>
            <a:spLocks noGrp="1"/>
          </p:cNvSpPr>
          <p:nvPr>
            <p:ph type="title"/>
          </p:nvPr>
        </p:nvSpPr>
        <p:spPr>
          <a:xfrm>
            <a:off x="407987" y="1989552"/>
            <a:ext cx="7920000" cy="1440000"/>
          </a:xfrm>
        </p:spPr>
        <p:txBody>
          <a:bodyPr anchor="b" anchorCtr="0"/>
          <a:lstStyle>
            <a:lvl1pPr>
              <a:defRPr sz="5600">
                <a:solidFill>
                  <a:schemeClr val="bg1"/>
                </a:solidFill>
              </a:defRPr>
            </a:lvl1pPr>
          </a:lstStyle>
          <a:p>
            <a:r>
              <a:rPr lang="en-GB"/>
              <a:t>Click to edit Master title style</a:t>
            </a:r>
            <a:endParaRPr lang="en-AU" dirty="0"/>
          </a:p>
        </p:txBody>
      </p:sp>
      <p:sp>
        <p:nvSpPr>
          <p:cNvPr id="17" name="Subtitle 2">
            <a:extLst>
              <a:ext uri="{FF2B5EF4-FFF2-40B4-BE49-F238E27FC236}">
                <a16:creationId xmlns:a16="http://schemas.microsoft.com/office/drawing/2014/main" id="{C614F521-CD24-AEF9-E449-417529857D33}"/>
              </a:ext>
            </a:extLst>
          </p:cNvPr>
          <p:cNvSpPr>
            <a:spLocks noGrp="1"/>
          </p:cNvSpPr>
          <p:nvPr>
            <p:ph type="subTitle" idx="1" hasCustomPrompt="1"/>
          </p:nvPr>
        </p:nvSpPr>
        <p:spPr>
          <a:xfrm>
            <a:off x="407988" y="3666067"/>
            <a:ext cx="7919999" cy="1440000"/>
          </a:xfrm>
        </p:spPr>
        <p:txBody>
          <a:bodyPr/>
          <a:lstStyle>
            <a:lvl1pPr marL="0" indent="0" algn="l">
              <a:buNone/>
              <a:defRPr sz="2000" b="0">
                <a:solidFill>
                  <a:schemeClr val="bg1"/>
                </a:solidFill>
              </a:defRPr>
            </a:lvl1pPr>
            <a:lvl2pPr marL="0" indent="0" algn="l">
              <a:buNone/>
              <a:defRPr sz="2000" b="0">
                <a:solidFill>
                  <a:schemeClr val="bg1"/>
                </a:solidFill>
              </a:defRPr>
            </a:lvl2pPr>
            <a:lvl3pPr marL="0" indent="0" algn="l">
              <a:buNone/>
              <a:defRPr sz="2000" b="0">
                <a:solidFill>
                  <a:schemeClr val="bg1"/>
                </a:solidFill>
              </a:defRPr>
            </a:lvl3pPr>
            <a:lvl4pPr marL="0" indent="0" algn="l">
              <a:buNone/>
              <a:defRPr sz="2000" b="0">
                <a:solidFill>
                  <a:schemeClr val="bg1"/>
                </a:solidFill>
              </a:defRPr>
            </a:lvl4pPr>
            <a:lvl5pPr marL="0" indent="0" algn="l">
              <a:buNone/>
              <a:defRPr sz="2000" b="0">
                <a:solidFill>
                  <a:schemeClr val="bg1"/>
                </a:solidFill>
              </a:defRPr>
            </a:lvl5pPr>
            <a:lvl6pPr marL="0" indent="0" algn="l">
              <a:buNone/>
              <a:defRPr sz="2000" b="0">
                <a:solidFill>
                  <a:schemeClr val="bg1"/>
                </a:solidFill>
              </a:defRPr>
            </a:lvl6pPr>
            <a:lvl7pPr marL="0" indent="0" algn="l">
              <a:buNone/>
              <a:defRPr sz="2000" b="0">
                <a:solidFill>
                  <a:schemeClr val="bg1"/>
                </a:solidFill>
              </a:defRPr>
            </a:lvl7pPr>
            <a:lvl8pPr marL="0" indent="0" algn="l">
              <a:buNone/>
              <a:defRPr sz="2000" b="0">
                <a:solidFill>
                  <a:schemeClr val="bg1"/>
                </a:solidFill>
              </a:defRPr>
            </a:lvl8pPr>
            <a:lvl9pPr marL="0" indent="0" algn="l">
              <a:buNone/>
              <a:defRPr sz="2000" b="0">
                <a:solidFill>
                  <a:schemeClr val="bg1"/>
                </a:solidFill>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40985457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with border and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05B7F1-A826-D473-5D14-C2B4CDE7AA6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a:extLst>
              <a:ext uri="{FF2B5EF4-FFF2-40B4-BE49-F238E27FC236}">
                <a16:creationId xmlns:a16="http://schemas.microsoft.com/office/drawing/2014/main" id="{CB4B9D87-96BE-6CA1-B633-13A92C248C5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988" y="392059"/>
            <a:ext cx="2340000" cy="910000"/>
          </a:xfrm>
          <a:prstGeom prst="rect">
            <a:avLst/>
          </a:prstGeom>
        </p:spPr>
      </p:pic>
      <p:sp>
        <p:nvSpPr>
          <p:cNvPr id="16" name="Title 15">
            <a:extLst>
              <a:ext uri="{FF2B5EF4-FFF2-40B4-BE49-F238E27FC236}">
                <a16:creationId xmlns:a16="http://schemas.microsoft.com/office/drawing/2014/main" id="{76A15F2A-CA03-47B3-FF01-215C3C24F12C}"/>
              </a:ext>
            </a:extLst>
          </p:cNvPr>
          <p:cNvSpPr>
            <a:spLocks noGrp="1"/>
          </p:cNvSpPr>
          <p:nvPr>
            <p:ph type="title"/>
          </p:nvPr>
        </p:nvSpPr>
        <p:spPr>
          <a:xfrm>
            <a:off x="407987" y="1989552"/>
            <a:ext cx="7920000" cy="1440000"/>
          </a:xfrm>
        </p:spPr>
        <p:txBody>
          <a:bodyPr anchor="b" anchorCtr="0"/>
          <a:lstStyle>
            <a:lvl1pPr>
              <a:defRPr sz="5600">
                <a:solidFill>
                  <a:schemeClr val="tx2"/>
                </a:solidFill>
              </a:defRPr>
            </a:lvl1pPr>
          </a:lstStyle>
          <a:p>
            <a:r>
              <a:rPr lang="en-GB"/>
              <a:t>Click to edit Master title style</a:t>
            </a:r>
            <a:endParaRPr lang="en-AU" dirty="0"/>
          </a:p>
        </p:txBody>
      </p:sp>
      <p:sp>
        <p:nvSpPr>
          <p:cNvPr id="17" name="Subtitle 2">
            <a:extLst>
              <a:ext uri="{FF2B5EF4-FFF2-40B4-BE49-F238E27FC236}">
                <a16:creationId xmlns:a16="http://schemas.microsoft.com/office/drawing/2014/main" id="{C614F521-CD24-AEF9-E449-417529857D33}"/>
              </a:ext>
            </a:extLst>
          </p:cNvPr>
          <p:cNvSpPr>
            <a:spLocks noGrp="1"/>
          </p:cNvSpPr>
          <p:nvPr>
            <p:ph type="subTitle" idx="1" hasCustomPrompt="1"/>
          </p:nvPr>
        </p:nvSpPr>
        <p:spPr>
          <a:xfrm>
            <a:off x="407988" y="3666067"/>
            <a:ext cx="7919999" cy="1440000"/>
          </a:xfrm>
        </p:spPr>
        <p:txBody>
          <a:bodyPr/>
          <a:lstStyle>
            <a:lvl1pPr marL="0" indent="0" algn="l">
              <a:buNone/>
              <a:defRPr sz="2000" b="0">
                <a:solidFill>
                  <a:schemeClr val="tx2"/>
                </a:solidFill>
              </a:defRPr>
            </a:lvl1pPr>
            <a:lvl2pPr marL="0" indent="0" algn="l">
              <a:buNone/>
              <a:defRPr sz="2000" b="0">
                <a:solidFill>
                  <a:schemeClr val="tx2"/>
                </a:solidFill>
              </a:defRPr>
            </a:lvl2pPr>
            <a:lvl3pPr marL="0" indent="0" algn="l">
              <a:buNone/>
              <a:defRPr sz="2000" b="0">
                <a:solidFill>
                  <a:schemeClr val="tx2"/>
                </a:solidFill>
              </a:defRPr>
            </a:lvl3pPr>
            <a:lvl4pPr marL="0" indent="0" algn="l">
              <a:buNone/>
              <a:defRPr sz="2000" b="0">
                <a:solidFill>
                  <a:schemeClr val="tx2"/>
                </a:solidFill>
              </a:defRPr>
            </a:lvl4pPr>
            <a:lvl5pPr marL="0" indent="0" algn="l">
              <a:buNone/>
              <a:defRPr sz="2000" b="0">
                <a:solidFill>
                  <a:schemeClr val="tx2"/>
                </a:solidFill>
              </a:defRPr>
            </a:lvl5pPr>
            <a:lvl6pPr marL="0" indent="0" algn="l">
              <a:buNone/>
              <a:defRPr sz="2000" b="0">
                <a:solidFill>
                  <a:schemeClr val="tx2"/>
                </a:solidFill>
              </a:defRPr>
            </a:lvl6pPr>
            <a:lvl7pPr marL="0" indent="0" algn="l">
              <a:buNone/>
              <a:defRPr sz="2000" b="0">
                <a:solidFill>
                  <a:schemeClr val="tx2"/>
                </a:solidFill>
              </a:defRPr>
            </a:lvl7pPr>
            <a:lvl8pPr marL="0" indent="0" algn="l">
              <a:buNone/>
              <a:defRPr sz="2000" b="0">
                <a:solidFill>
                  <a:schemeClr val="tx2"/>
                </a:solidFill>
              </a:defRPr>
            </a:lvl8pPr>
            <a:lvl9pPr marL="0" indent="0" algn="l">
              <a:buNone/>
              <a:defRPr sz="2000" b="0">
                <a:solidFill>
                  <a:schemeClr val="tx2"/>
                </a:solidFill>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10" name="Free-form: Shape 9">
            <a:extLst>
              <a:ext uri="{FF2B5EF4-FFF2-40B4-BE49-F238E27FC236}">
                <a16:creationId xmlns:a16="http://schemas.microsoft.com/office/drawing/2014/main" id="{F251B315-CEC9-DB9B-8362-2189116E3F9D}"/>
              </a:ext>
            </a:extLst>
          </p:cNvPr>
          <p:cNvSpPr/>
          <p:nvPr userDrawn="1"/>
        </p:nvSpPr>
        <p:spPr>
          <a:xfrm>
            <a:off x="-1" y="-1"/>
            <a:ext cx="12192000" cy="6858000"/>
          </a:xfrm>
          <a:custGeom>
            <a:avLst/>
            <a:gdLst>
              <a:gd name="connsiteX0" fmla="*/ 11369675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77000 h 6858000"/>
              <a:gd name="connsiteX5" fmla="*/ 10274935 w 12192000"/>
              <a:gd name="connsiteY5" fmla="*/ 6477000 h 6858000"/>
              <a:gd name="connsiteX6" fmla="*/ 11369675 w 12192000"/>
              <a:gd name="connsiteY6" fmla="*/ 53822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11369675" y="0"/>
                </a:moveTo>
                <a:lnTo>
                  <a:pt x="12192000" y="0"/>
                </a:lnTo>
                <a:lnTo>
                  <a:pt x="12192000" y="6858000"/>
                </a:lnTo>
                <a:lnTo>
                  <a:pt x="0" y="6858000"/>
                </a:lnTo>
                <a:lnTo>
                  <a:pt x="0" y="6477000"/>
                </a:lnTo>
                <a:lnTo>
                  <a:pt x="10274935" y="6477000"/>
                </a:lnTo>
                <a:cubicBezTo>
                  <a:pt x="10879581" y="6477000"/>
                  <a:pt x="11369675" y="5986908"/>
                  <a:pt x="11369675" y="538226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Tree>
    <p:extLst>
      <p:ext uri="{BB962C8B-B14F-4D97-AF65-F5344CB8AC3E}">
        <p14:creationId xmlns:p14="http://schemas.microsoft.com/office/powerpoint/2010/main" val="26956775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05B7F1-A826-D473-5D14-C2B4CDE7AA6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a:extLst>
              <a:ext uri="{FF2B5EF4-FFF2-40B4-BE49-F238E27FC236}">
                <a16:creationId xmlns:a16="http://schemas.microsoft.com/office/drawing/2014/main" id="{CB4B9D87-96BE-6CA1-B633-13A92C248C5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988" y="392059"/>
            <a:ext cx="2340000" cy="910000"/>
          </a:xfrm>
          <a:prstGeom prst="rect">
            <a:avLst/>
          </a:prstGeom>
        </p:spPr>
      </p:pic>
      <p:sp>
        <p:nvSpPr>
          <p:cNvPr id="16" name="Title 15">
            <a:extLst>
              <a:ext uri="{FF2B5EF4-FFF2-40B4-BE49-F238E27FC236}">
                <a16:creationId xmlns:a16="http://schemas.microsoft.com/office/drawing/2014/main" id="{76A15F2A-CA03-47B3-FF01-215C3C24F12C}"/>
              </a:ext>
            </a:extLst>
          </p:cNvPr>
          <p:cNvSpPr>
            <a:spLocks noGrp="1"/>
          </p:cNvSpPr>
          <p:nvPr>
            <p:ph type="title"/>
          </p:nvPr>
        </p:nvSpPr>
        <p:spPr>
          <a:xfrm>
            <a:off x="407987" y="1989552"/>
            <a:ext cx="5338295" cy="1440000"/>
          </a:xfrm>
        </p:spPr>
        <p:txBody>
          <a:bodyPr anchor="b" anchorCtr="0"/>
          <a:lstStyle>
            <a:lvl1pPr>
              <a:defRPr sz="5600">
                <a:solidFill>
                  <a:schemeClr val="tx2"/>
                </a:solidFill>
              </a:defRPr>
            </a:lvl1pPr>
          </a:lstStyle>
          <a:p>
            <a:r>
              <a:rPr lang="en-GB"/>
              <a:t>Click to edit Master title style</a:t>
            </a:r>
            <a:endParaRPr lang="en-AU" dirty="0"/>
          </a:p>
        </p:txBody>
      </p:sp>
      <p:sp>
        <p:nvSpPr>
          <p:cNvPr id="17" name="Subtitle 2">
            <a:extLst>
              <a:ext uri="{FF2B5EF4-FFF2-40B4-BE49-F238E27FC236}">
                <a16:creationId xmlns:a16="http://schemas.microsoft.com/office/drawing/2014/main" id="{C614F521-CD24-AEF9-E449-417529857D33}"/>
              </a:ext>
            </a:extLst>
          </p:cNvPr>
          <p:cNvSpPr>
            <a:spLocks noGrp="1"/>
          </p:cNvSpPr>
          <p:nvPr>
            <p:ph type="subTitle" idx="1" hasCustomPrompt="1"/>
          </p:nvPr>
        </p:nvSpPr>
        <p:spPr>
          <a:xfrm>
            <a:off x="407989" y="3666067"/>
            <a:ext cx="5338294" cy="1440000"/>
          </a:xfrm>
        </p:spPr>
        <p:txBody>
          <a:bodyPr/>
          <a:lstStyle>
            <a:lvl1pPr marL="0" indent="0" algn="l">
              <a:buNone/>
              <a:defRPr sz="2000" b="0">
                <a:solidFill>
                  <a:schemeClr val="tx2"/>
                </a:solidFill>
              </a:defRPr>
            </a:lvl1pPr>
            <a:lvl2pPr marL="0" indent="0" algn="l">
              <a:buNone/>
              <a:defRPr sz="2000" b="0">
                <a:solidFill>
                  <a:schemeClr val="tx2"/>
                </a:solidFill>
              </a:defRPr>
            </a:lvl2pPr>
            <a:lvl3pPr marL="0" indent="0" algn="l">
              <a:buNone/>
              <a:defRPr sz="2000" b="0">
                <a:solidFill>
                  <a:schemeClr val="tx2"/>
                </a:solidFill>
              </a:defRPr>
            </a:lvl3pPr>
            <a:lvl4pPr marL="0" indent="0" algn="l">
              <a:buNone/>
              <a:defRPr sz="2000" b="0">
                <a:solidFill>
                  <a:schemeClr val="tx2"/>
                </a:solidFill>
              </a:defRPr>
            </a:lvl4pPr>
            <a:lvl5pPr marL="0" indent="0" algn="l">
              <a:buNone/>
              <a:defRPr sz="2000" b="0">
                <a:solidFill>
                  <a:schemeClr val="tx2"/>
                </a:solidFill>
              </a:defRPr>
            </a:lvl5pPr>
            <a:lvl6pPr marL="0" indent="0" algn="l">
              <a:buNone/>
              <a:defRPr sz="2000" b="0">
                <a:solidFill>
                  <a:schemeClr val="tx2"/>
                </a:solidFill>
              </a:defRPr>
            </a:lvl6pPr>
            <a:lvl7pPr marL="0" indent="0" algn="l">
              <a:buNone/>
              <a:defRPr sz="2000" b="0">
                <a:solidFill>
                  <a:schemeClr val="tx2"/>
                </a:solidFill>
              </a:defRPr>
            </a:lvl7pPr>
            <a:lvl8pPr marL="0" indent="0" algn="l">
              <a:buNone/>
              <a:defRPr sz="2000" b="0">
                <a:solidFill>
                  <a:schemeClr val="tx2"/>
                </a:solidFill>
              </a:defRPr>
            </a:lvl8pPr>
            <a:lvl9pPr marL="0" indent="0" algn="l">
              <a:buNone/>
              <a:defRPr sz="2000" b="0">
                <a:solidFill>
                  <a:schemeClr val="tx2"/>
                </a:solidFill>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12" name="Picture Placeholder 11">
            <a:extLst>
              <a:ext uri="{FF2B5EF4-FFF2-40B4-BE49-F238E27FC236}">
                <a16:creationId xmlns:a16="http://schemas.microsoft.com/office/drawing/2014/main" id="{E69ED4DA-49A7-59E0-7E9A-DB44F3D8EAED}"/>
              </a:ext>
            </a:extLst>
          </p:cNvPr>
          <p:cNvSpPr>
            <a:spLocks noGrp="1" noChangeAspect="1"/>
          </p:cNvSpPr>
          <p:nvPr>
            <p:ph type="pic" sz="quarter" idx="14" hasCustomPrompt="1"/>
          </p:nvPr>
        </p:nvSpPr>
        <p:spPr>
          <a:xfrm>
            <a:off x="6159388" y="404813"/>
            <a:ext cx="6032612" cy="6453187"/>
          </a:xfrm>
          <a:custGeom>
            <a:avLst/>
            <a:gdLst>
              <a:gd name="connsiteX0" fmla="*/ 1022432 w 6096001"/>
              <a:gd name="connsiteY0" fmla="*/ 0 h 6520995"/>
              <a:gd name="connsiteX1" fmla="*/ 6096001 w 6096001"/>
              <a:gd name="connsiteY1" fmla="*/ 0 h 6520995"/>
              <a:gd name="connsiteX2" fmla="*/ 6096001 w 6096001"/>
              <a:gd name="connsiteY2" fmla="*/ 6520995 h 6520995"/>
              <a:gd name="connsiteX3" fmla="*/ 0 w 6096001"/>
              <a:gd name="connsiteY3" fmla="*/ 6520995 h 6520995"/>
              <a:gd name="connsiteX4" fmla="*/ 0 w 6096001"/>
              <a:gd name="connsiteY4" fmla="*/ 1022931 h 6520995"/>
              <a:gd name="connsiteX5" fmla="*/ 1022432 w 6096001"/>
              <a:gd name="connsiteY5" fmla="*/ 0 h 65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1" h="6520995">
                <a:moveTo>
                  <a:pt x="1022432" y="0"/>
                </a:moveTo>
                <a:lnTo>
                  <a:pt x="6096001" y="0"/>
                </a:lnTo>
                <a:lnTo>
                  <a:pt x="6096001" y="6520995"/>
                </a:lnTo>
                <a:lnTo>
                  <a:pt x="0" y="6520995"/>
                </a:lnTo>
                <a:lnTo>
                  <a:pt x="0" y="1022931"/>
                </a:lnTo>
                <a:cubicBezTo>
                  <a:pt x="0" y="458014"/>
                  <a:pt x="457790" y="0"/>
                  <a:pt x="1022432" y="0"/>
                </a:cubicBezTo>
                <a:close/>
              </a:path>
            </a:pathLst>
          </a:custGeom>
          <a:solidFill>
            <a:schemeClr val="bg1">
              <a:lumMod val="75000"/>
            </a:schemeClr>
          </a:solidFill>
        </p:spPr>
        <p:txBody>
          <a:bodyPr wrap="square" lIns="1080000" tIns="360000" rIns="1080000" bIns="360000" anchor="ctr" anchorCtr="0">
            <a:noAutofit/>
          </a:bodyPr>
          <a:lstStyle>
            <a:lvl1pPr algn="l">
              <a:defRPr sz="14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5868810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knowledgement-blue edi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AF1CB0-8477-F858-354C-2E86FE8F977D}"/>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FDD190FA-EA71-D68D-D3FF-9F6282BFDFF6}"/>
              </a:ext>
            </a:extLst>
          </p:cNvPr>
          <p:cNvSpPr>
            <a:spLocks noGrp="1"/>
          </p:cNvSpPr>
          <p:nvPr>
            <p:ph type="title"/>
          </p:nvPr>
        </p:nvSpPr>
        <p:spPr>
          <a:xfrm>
            <a:off x="3261453" y="2103863"/>
            <a:ext cx="5688012" cy="720000"/>
          </a:xfrm>
        </p:spPr>
        <p:txBody>
          <a:bodyPr anchor="b" anchorCtr="0"/>
          <a:lstStyle>
            <a:lvl1pPr algn="ctr">
              <a:defRPr sz="1800" b="1">
                <a:solidFill>
                  <a:schemeClr val="bg2"/>
                </a:solidFill>
              </a:defRPr>
            </a:lvl1pPr>
          </a:lstStyle>
          <a:p>
            <a:r>
              <a:rPr lang="en-GB"/>
              <a:t>Click to edit Master title style</a:t>
            </a:r>
            <a:endParaRPr lang="en-US" dirty="0"/>
          </a:p>
        </p:txBody>
      </p:sp>
      <p:sp>
        <p:nvSpPr>
          <p:cNvPr id="9" name="Text Placeholder 4">
            <a:extLst>
              <a:ext uri="{FF2B5EF4-FFF2-40B4-BE49-F238E27FC236}">
                <a16:creationId xmlns:a16="http://schemas.microsoft.com/office/drawing/2014/main" id="{32FB3E1D-873C-BA29-608D-5E673F330F36}"/>
              </a:ext>
            </a:extLst>
          </p:cNvPr>
          <p:cNvSpPr>
            <a:spLocks noGrp="1"/>
          </p:cNvSpPr>
          <p:nvPr>
            <p:ph type="body" sz="quarter" idx="10" hasCustomPrompt="1"/>
          </p:nvPr>
        </p:nvSpPr>
        <p:spPr>
          <a:xfrm>
            <a:off x="3261452" y="3155575"/>
            <a:ext cx="5688011" cy="1440000"/>
          </a:xfrm>
        </p:spPr>
        <p:txBody>
          <a:bodyPr/>
          <a:lstStyle>
            <a:lvl1pPr marL="0" indent="0" algn="ctr">
              <a:buFont typeface="Arial" panose="020B0604020202020204" pitchFamily="34" charset="0"/>
              <a:buNone/>
              <a:defRPr>
                <a:solidFill>
                  <a:schemeClr val="bg2"/>
                </a:solidFill>
              </a:defRPr>
            </a:lvl1pPr>
            <a:lvl2pPr marL="0" indent="0" algn="ctr">
              <a:buNone/>
              <a:defRPr>
                <a:solidFill>
                  <a:schemeClr val="bg2"/>
                </a:solidFill>
              </a:defRPr>
            </a:lvl2pPr>
            <a:lvl3pPr marL="0" indent="0" algn="ctr">
              <a:buNone/>
              <a:defRPr>
                <a:solidFill>
                  <a:schemeClr val="bg2"/>
                </a:solidFill>
              </a:defRPr>
            </a:lvl3pPr>
            <a:lvl4pPr marL="0" indent="0" algn="ctr">
              <a:buFont typeface="Arial" panose="020B0604020202020204" pitchFamily="34" charset="0"/>
              <a:buNone/>
              <a:defRPr>
                <a:solidFill>
                  <a:schemeClr val="bg2"/>
                </a:solidFill>
              </a:defRPr>
            </a:lvl4pPr>
            <a:lvl5pPr marL="0" indent="0" algn="ctr">
              <a:buFont typeface="Arial" panose="020B0604020202020204" pitchFamily="34" charset="0"/>
              <a:buNone/>
              <a:defRPr>
                <a:solidFill>
                  <a:schemeClr val="bg2"/>
                </a:solidFill>
              </a:defRPr>
            </a:lvl5pPr>
            <a:lvl6pPr marL="0" indent="0" algn="ctr">
              <a:buFont typeface="Arial" panose="020B0604020202020204" pitchFamily="34" charset="0"/>
              <a:buNone/>
              <a:defRPr>
                <a:solidFill>
                  <a:schemeClr val="bg2"/>
                </a:solidFill>
              </a:defRPr>
            </a:lvl6pPr>
            <a:lvl7pPr marL="0" indent="0" algn="ctr">
              <a:buFont typeface="Arial" panose="020B0604020202020204" pitchFamily="34" charset="0"/>
              <a:buNone/>
              <a:defRPr>
                <a:solidFill>
                  <a:schemeClr val="bg2"/>
                </a:solidFill>
              </a:defRPr>
            </a:lvl7pPr>
            <a:lvl8pPr marL="0" indent="0" algn="ctr">
              <a:buFont typeface="Arial" panose="020B0604020202020204" pitchFamily="34" charset="0"/>
              <a:buNone/>
              <a:defRPr>
                <a:solidFill>
                  <a:schemeClr val="bg2"/>
                </a:solidFill>
              </a:defRPr>
            </a:lvl8pPr>
            <a:lvl9pPr marL="0" indent="0" algn="ctr">
              <a:buFont typeface="Arial" panose="020B0604020202020204" pitchFamily="34" charset="0"/>
              <a:buNone/>
              <a:defRPr>
                <a:solidFill>
                  <a:schemeClr val="bg2"/>
                </a:solidFill>
              </a:defRPr>
            </a:lvl9pPr>
          </a:lstStyle>
          <a:p>
            <a:pPr lvl="0"/>
            <a:r>
              <a:rPr lang="en-GB" dirty="0"/>
              <a:t>Click to add Acknowledgement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endParaRPr lang="en-AU" dirty="0"/>
          </a:p>
        </p:txBody>
      </p:sp>
      <p:pic>
        <p:nvPicPr>
          <p:cNvPr id="5" name="Picture 4">
            <a:extLst>
              <a:ext uri="{FF2B5EF4-FFF2-40B4-BE49-F238E27FC236}">
                <a16:creationId xmlns:a16="http://schemas.microsoft.com/office/drawing/2014/main" id="{9B7F36E9-0BC5-BC44-9738-324549C76E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2"/>
          </a:xfrm>
          <a:prstGeom prst="rect">
            <a:avLst/>
          </a:prstGeom>
        </p:spPr>
      </p:pic>
    </p:spTree>
    <p:extLst>
      <p:ext uri="{BB962C8B-B14F-4D97-AF65-F5344CB8AC3E}">
        <p14:creationId xmlns:p14="http://schemas.microsoft.com/office/powerpoint/2010/main" val="3129420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knowledgement-grey editab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639B78-E33D-7AD2-B595-7988AB6D3811}"/>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1">
            <a:extLst>
              <a:ext uri="{FF2B5EF4-FFF2-40B4-BE49-F238E27FC236}">
                <a16:creationId xmlns:a16="http://schemas.microsoft.com/office/drawing/2014/main" id="{B118AE59-4C49-8E7A-AD9C-4C0CC1433FBD}"/>
              </a:ext>
            </a:extLst>
          </p:cNvPr>
          <p:cNvSpPr>
            <a:spLocks noGrp="1"/>
          </p:cNvSpPr>
          <p:nvPr>
            <p:ph type="title"/>
          </p:nvPr>
        </p:nvSpPr>
        <p:spPr>
          <a:xfrm>
            <a:off x="3261453" y="2103863"/>
            <a:ext cx="5688012" cy="720000"/>
          </a:xfrm>
        </p:spPr>
        <p:txBody>
          <a:bodyPr anchor="b" anchorCtr="0"/>
          <a:lstStyle>
            <a:lvl1pPr algn="ctr">
              <a:defRPr sz="1800" b="1">
                <a:solidFill>
                  <a:schemeClr val="tx2"/>
                </a:solidFill>
              </a:defRPr>
            </a:lvl1pPr>
          </a:lstStyle>
          <a:p>
            <a:r>
              <a:rPr lang="en-GB"/>
              <a:t>Click to edit Master title style</a:t>
            </a:r>
            <a:endParaRPr lang="en-US" dirty="0"/>
          </a:p>
        </p:txBody>
      </p:sp>
      <p:sp>
        <p:nvSpPr>
          <p:cNvPr id="5" name="Text Placeholder 4">
            <a:extLst>
              <a:ext uri="{FF2B5EF4-FFF2-40B4-BE49-F238E27FC236}">
                <a16:creationId xmlns:a16="http://schemas.microsoft.com/office/drawing/2014/main" id="{B4B72EB2-1964-1547-AC70-ACFB30361820}"/>
              </a:ext>
            </a:extLst>
          </p:cNvPr>
          <p:cNvSpPr>
            <a:spLocks noGrp="1"/>
          </p:cNvSpPr>
          <p:nvPr>
            <p:ph type="body" sz="quarter" idx="10"/>
          </p:nvPr>
        </p:nvSpPr>
        <p:spPr>
          <a:xfrm>
            <a:off x="3261452" y="3155575"/>
            <a:ext cx="5688011" cy="1440000"/>
          </a:xfrm>
        </p:spPr>
        <p:txBody>
          <a:bodyPr/>
          <a:lstStyle>
            <a:lvl1pPr marL="0" indent="0" algn="ctr">
              <a:buFont typeface="Arial" panose="020B0604020202020204" pitchFamily="34" charset="0"/>
              <a:buNone/>
              <a:defRPr>
                <a:solidFill>
                  <a:schemeClr val="tx2"/>
                </a:solidFill>
              </a:defRPr>
            </a:lvl1pPr>
            <a:lvl2pPr marL="0" indent="0" algn="ctr">
              <a:buNone/>
              <a:defRPr>
                <a:solidFill>
                  <a:schemeClr val="tx2"/>
                </a:solidFill>
              </a:defRPr>
            </a:lvl2pPr>
            <a:lvl3pPr marL="0" indent="0" algn="ctr">
              <a:buNone/>
              <a:defRPr>
                <a:solidFill>
                  <a:schemeClr val="tx2"/>
                </a:solidFill>
              </a:defRPr>
            </a:lvl3pPr>
            <a:lvl4pPr marL="0" indent="0" algn="ctr">
              <a:buFont typeface="Arial" panose="020B0604020202020204" pitchFamily="34" charset="0"/>
              <a:buNone/>
              <a:defRPr>
                <a:solidFill>
                  <a:schemeClr val="tx2"/>
                </a:solidFill>
              </a:defRPr>
            </a:lvl4pPr>
            <a:lvl5pPr marL="0" indent="0" algn="ctr">
              <a:buFont typeface="Arial" panose="020B0604020202020204" pitchFamily="34" charset="0"/>
              <a:buNone/>
              <a:defRPr>
                <a:solidFill>
                  <a:schemeClr val="tx2"/>
                </a:solidFill>
              </a:defRPr>
            </a:lvl5pPr>
            <a:lvl6pPr marL="0" indent="0" algn="ctr">
              <a:buFont typeface="Arial" panose="020B0604020202020204" pitchFamily="34" charset="0"/>
              <a:buNone/>
              <a:defRPr>
                <a:solidFill>
                  <a:schemeClr val="tx2"/>
                </a:solidFill>
              </a:defRPr>
            </a:lvl6pPr>
            <a:lvl7pPr marL="0" indent="0" algn="ctr">
              <a:buFont typeface="Arial" panose="020B0604020202020204" pitchFamily="34" charset="0"/>
              <a:buNone/>
              <a:defRPr>
                <a:solidFill>
                  <a:schemeClr val="tx2"/>
                </a:solidFill>
              </a:defRPr>
            </a:lvl7pPr>
            <a:lvl8pPr marL="0" indent="0" algn="ctr">
              <a:buFont typeface="Arial" panose="020B0604020202020204" pitchFamily="34" charset="0"/>
              <a:buNone/>
              <a:defRPr>
                <a:solidFill>
                  <a:schemeClr val="tx2"/>
                </a:solidFill>
              </a:defRPr>
            </a:lvl8pPr>
            <a:lvl9pPr marL="0" indent="0" algn="ctr">
              <a:buFont typeface="Arial" panose="020B0604020202020204" pitchFamily="34" charset="0"/>
              <a:buNone/>
              <a:defRPr>
                <a:solidFill>
                  <a:schemeClr val="tx2"/>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pic>
        <p:nvPicPr>
          <p:cNvPr id="7" name="Picture 6">
            <a:extLst>
              <a:ext uri="{FF2B5EF4-FFF2-40B4-BE49-F238E27FC236}">
                <a16:creationId xmlns:a16="http://schemas.microsoft.com/office/drawing/2014/main" id="{ADA7DDDC-5B3C-8F49-9F1F-F397A4D93D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2"/>
          </a:xfrm>
          <a:prstGeom prst="rect">
            <a:avLst/>
          </a:prstGeom>
        </p:spPr>
      </p:pic>
    </p:spTree>
    <p:extLst>
      <p:ext uri="{BB962C8B-B14F-4D97-AF65-F5344CB8AC3E}">
        <p14:creationId xmlns:p14="http://schemas.microsoft.com/office/powerpoint/2010/main" val="1346653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cknowledgement-blue pre-populat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AF1CB0-8477-F858-354C-2E86FE8F977D}"/>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1CD365B-4DAD-A117-F42C-FDD188D357B5}"/>
              </a:ext>
            </a:extLst>
          </p:cNvPr>
          <p:cNvSpPr txBox="1"/>
          <p:nvPr userDrawn="1"/>
        </p:nvSpPr>
        <p:spPr>
          <a:xfrm>
            <a:off x="3261451" y="3665541"/>
            <a:ext cx="5688011" cy="1107996"/>
          </a:xfrm>
          <a:prstGeom prst="rect">
            <a:avLst/>
          </a:prstGeom>
          <a:noFill/>
        </p:spPr>
        <p:txBody>
          <a:bodyPr wrap="square" lIns="0" tIns="0" rIns="0" bIns="0">
            <a:spAutoFit/>
          </a:bodyPr>
          <a:lstStyle/>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sz="2000" kern="1200" dirty="0" err="1">
                <a:solidFill>
                  <a:schemeClr val="bg2"/>
                </a:solidFill>
                <a:latin typeface="+mn-lt"/>
                <a:ea typeface="+mn-ea"/>
                <a:cs typeface="+mn-cs"/>
              </a:rPr>
              <a:t>UniSQ</a:t>
            </a:r>
            <a:r>
              <a:rPr lang="en-US" sz="2000" kern="1200" dirty="0">
                <a:solidFill>
                  <a:schemeClr val="bg2"/>
                </a:solidFill>
                <a:latin typeface="+mn-lt"/>
                <a:ea typeface="+mn-ea"/>
                <a:cs typeface="+mn-cs"/>
              </a:rPr>
              <a:t> acknowledges the First Nations of southern Queensland and their ongoing connection to Country, lands, and waterways. We pay deep respect to Elders past and present.</a:t>
            </a:r>
          </a:p>
        </p:txBody>
      </p:sp>
      <p:sp>
        <p:nvSpPr>
          <p:cNvPr id="10" name="TextBox 9">
            <a:extLst>
              <a:ext uri="{FF2B5EF4-FFF2-40B4-BE49-F238E27FC236}">
                <a16:creationId xmlns:a16="http://schemas.microsoft.com/office/drawing/2014/main" id="{2E5FFF74-05EC-DE21-2103-A57C785F26BC}"/>
              </a:ext>
            </a:extLst>
          </p:cNvPr>
          <p:cNvSpPr txBox="1"/>
          <p:nvPr userDrawn="1"/>
        </p:nvSpPr>
        <p:spPr>
          <a:xfrm>
            <a:off x="3261451" y="2044005"/>
            <a:ext cx="5688011" cy="1384995"/>
          </a:xfrm>
          <a:prstGeom prst="rect">
            <a:avLst/>
          </a:prstGeom>
          <a:noFill/>
        </p:spPr>
        <p:txBody>
          <a:bodyPr wrap="square" lIns="0" tIns="0" rIns="0" bIns="0">
            <a:spAutoFit/>
          </a:bodyPr>
          <a:lstStyle/>
          <a:p>
            <a:pPr marL="0" lvl="0" indent="0" algn="ctr" defTabSz="914400" rtl="0" eaLnBrk="1" latinLnBrk="0" hangingPunct="1">
              <a:lnSpc>
                <a:spcPct val="90000"/>
              </a:lnSpc>
              <a:spcBef>
                <a:spcPts val="600"/>
              </a:spcBef>
              <a:buFont typeface="Arial" panose="020B0604020202020204" pitchFamily="34" charset="0"/>
              <a:buNone/>
            </a:pPr>
            <a:r>
              <a:rPr lang="en-US" sz="5000" b="0" kern="1200" dirty="0">
                <a:solidFill>
                  <a:schemeClr val="bg2"/>
                </a:solidFill>
                <a:latin typeface="+mn-lt"/>
                <a:ea typeface="+mn-ea"/>
                <a:cs typeface="+mn-cs"/>
              </a:rPr>
              <a:t>Acknowledgement of Country</a:t>
            </a:r>
          </a:p>
        </p:txBody>
      </p:sp>
      <p:pic>
        <p:nvPicPr>
          <p:cNvPr id="5" name="Picture 4">
            <a:extLst>
              <a:ext uri="{FF2B5EF4-FFF2-40B4-BE49-F238E27FC236}">
                <a16:creationId xmlns:a16="http://schemas.microsoft.com/office/drawing/2014/main" id="{A8CD79C7-DD54-004A-9999-500FA1D322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2"/>
          </a:xfrm>
          <a:prstGeom prst="rect">
            <a:avLst/>
          </a:prstGeom>
        </p:spPr>
      </p:pic>
    </p:spTree>
    <p:extLst>
      <p:ext uri="{BB962C8B-B14F-4D97-AF65-F5344CB8AC3E}">
        <p14:creationId xmlns:p14="http://schemas.microsoft.com/office/powerpoint/2010/main" val="3724117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cknowledgement-grey pre-populat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639B78-E33D-7AD2-B595-7988AB6D3811}"/>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1EB1C4CC-F0CC-F445-BF2B-58DBBD95928B}"/>
              </a:ext>
            </a:extLst>
          </p:cNvPr>
          <p:cNvSpPr txBox="1"/>
          <p:nvPr userDrawn="1"/>
        </p:nvSpPr>
        <p:spPr>
          <a:xfrm>
            <a:off x="3261451" y="3665541"/>
            <a:ext cx="5688011" cy="1107996"/>
          </a:xfrm>
          <a:prstGeom prst="rect">
            <a:avLst/>
          </a:prstGeom>
          <a:noFill/>
        </p:spPr>
        <p:txBody>
          <a:bodyPr wrap="square" lIns="0" tIns="0" rIns="0" bIns="0">
            <a:spAutoFit/>
          </a:bodyPr>
          <a:lstStyle/>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sz="2000" kern="1200" dirty="0" err="1">
                <a:solidFill>
                  <a:schemeClr val="tx2"/>
                </a:solidFill>
                <a:latin typeface="+mn-lt"/>
                <a:ea typeface="+mn-ea"/>
                <a:cs typeface="+mn-cs"/>
              </a:rPr>
              <a:t>UniSQ</a:t>
            </a:r>
            <a:r>
              <a:rPr lang="en-US" sz="2000" kern="1200" dirty="0">
                <a:solidFill>
                  <a:schemeClr val="tx2"/>
                </a:solidFill>
                <a:latin typeface="+mn-lt"/>
                <a:ea typeface="+mn-ea"/>
                <a:cs typeface="+mn-cs"/>
              </a:rPr>
              <a:t> acknowledges the First Nations of southern Queensland and their ongoing connection to Country, lands, and waterways. We pay deep respect to Elders past and present.</a:t>
            </a:r>
          </a:p>
        </p:txBody>
      </p:sp>
      <p:sp>
        <p:nvSpPr>
          <p:cNvPr id="9" name="TextBox 8">
            <a:extLst>
              <a:ext uri="{FF2B5EF4-FFF2-40B4-BE49-F238E27FC236}">
                <a16:creationId xmlns:a16="http://schemas.microsoft.com/office/drawing/2014/main" id="{CF690B8C-B110-CD41-908E-C3A044065B2A}"/>
              </a:ext>
            </a:extLst>
          </p:cNvPr>
          <p:cNvSpPr txBox="1"/>
          <p:nvPr userDrawn="1"/>
        </p:nvSpPr>
        <p:spPr>
          <a:xfrm>
            <a:off x="3261451" y="2044005"/>
            <a:ext cx="5688011" cy="1384995"/>
          </a:xfrm>
          <a:prstGeom prst="rect">
            <a:avLst/>
          </a:prstGeom>
          <a:noFill/>
        </p:spPr>
        <p:txBody>
          <a:bodyPr wrap="square" lIns="0" tIns="0" rIns="0" bIns="0">
            <a:spAutoFit/>
          </a:bodyPr>
          <a:lstStyle/>
          <a:p>
            <a:pPr marL="0" lvl="0" indent="0" algn="ctr" defTabSz="914400" rtl="0" eaLnBrk="1" latinLnBrk="0" hangingPunct="1">
              <a:lnSpc>
                <a:spcPct val="90000"/>
              </a:lnSpc>
              <a:spcBef>
                <a:spcPts val="600"/>
              </a:spcBef>
              <a:buFont typeface="Arial" panose="020B0604020202020204" pitchFamily="34" charset="0"/>
              <a:buNone/>
            </a:pPr>
            <a:r>
              <a:rPr lang="en-US" sz="5000" b="0" kern="1200" dirty="0">
                <a:solidFill>
                  <a:schemeClr val="tx2"/>
                </a:solidFill>
                <a:latin typeface="+mn-lt"/>
                <a:ea typeface="+mn-ea"/>
                <a:cs typeface="+mn-cs"/>
              </a:rPr>
              <a:t>Acknowledgement of Country</a:t>
            </a:r>
          </a:p>
        </p:txBody>
      </p:sp>
      <p:pic>
        <p:nvPicPr>
          <p:cNvPr id="10" name="Picture 9">
            <a:extLst>
              <a:ext uri="{FF2B5EF4-FFF2-40B4-BE49-F238E27FC236}">
                <a16:creationId xmlns:a16="http://schemas.microsoft.com/office/drawing/2014/main" id="{E3374D34-3A27-194B-B2E9-199ECECF40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2"/>
          </a:xfrm>
          <a:prstGeom prst="rect">
            <a:avLst/>
          </a:prstGeom>
        </p:spPr>
      </p:pic>
    </p:spTree>
    <p:extLst>
      <p:ext uri="{BB962C8B-B14F-4D97-AF65-F5344CB8AC3E}">
        <p14:creationId xmlns:p14="http://schemas.microsoft.com/office/powerpoint/2010/main" val="215327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shape and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E25EF5-E3D1-02FC-420D-0964BDAC5E11}"/>
              </a:ext>
            </a:extLst>
          </p:cNvPr>
          <p:cNvSpPr/>
          <p:nvPr userDrawn="1"/>
        </p:nvSpPr>
        <p:spPr>
          <a:xfrm>
            <a:off x="120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5">
            <a:extLst>
              <a:ext uri="{FF2B5EF4-FFF2-40B4-BE49-F238E27FC236}">
                <a16:creationId xmlns:a16="http://schemas.microsoft.com/office/drawing/2014/main" id="{76A15F2A-CA03-47B3-FF01-215C3C24F12C}"/>
              </a:ext>
            </a:extLst>
          </p:cNvPr>
          <p:cNvSpPr>
            <a:spLocks noGrp="1"/>
          </p:cNvSpPr>
          <p:nvPr>
            <p:ph type="title"/>
          </p:nvPr>
        </p:nvSpPr>
        <p:spPr>
          <a:xfrm>
            <a:off x="407987" y="1989552"/>
            <a:ext cx="7920000" cy="1440000"/>
          </a:xfrm>
        </p:spPr>
        <p:txBody>
          <a:bodyPr anchor="b" anchorCtr="0"/>
          <a:lstStyle>
            <a:lvl1pPr>
              <a:defRPr sz="5600">
                <a:solidFill>
                  <a:schemeClr val="bg1"/>
                </a:solidFill>
              </a:defRPr>
            </a:lvl1pPr>
          </a:lstStyle>
          <a:p>
            <a:r>
              <a:rPr lang="en-GB"/>
              <a:t>Click to edit Master title style</a:t>
            </a:r>
            <a:endParaRPr lang="en-AU" dirty="0"/>
          </a:p>
        </p:txBody>
      </p:sp>
      <p:sp>
        <p:nvSpPr>
          <p:cNvPr id="17" name="Subtitle 2">
            <a:extLst>
              <a:ext uri="{FF2B5EF4-FFF2-40B4-BE49-F238E27FC236}">
                <a16:creationId xmlns:a16="http://schemas.microsoft.com/office/drawing/2014/main" id="{C614F521-CD24-AEF9-E449-417529857D33}"/>
              </a:ext>
            </a:extLst>
          </p:cNvPr>
          <p:cNvSpPr>
            <a:spLocks noGrp="1"/>
          </p:cNvSpPr>
          <p:nvPr>
            <p:ph type="subTitle" idx="1" hasCustomPrompt="1"/>
          </p:nvPr>
        </p:nvSpPr>
        <p:spPr>
          <a:xfrm>
            <a:off x="407988" y="3666067"/>
            <a:ext cx="7919999" cy="1440000"/>
          </a:xfrm>
        </p:spPr>
        <p:txBody>
          <a:bodyPr/>
          <a:lstStyle>
            <a:lvl1pPr marL="0" indent="0" algn="l">
              <a:buNone/>
              <a:defRPr sz="2000" b="0">
                <a:solidFill>
                  <a:schemeClr val="bg1"/>
                </a:solidFill>
              </a:defRPr>
            </a:lvl1pPr>
            <a:lvl2pPr marL="0" indent="0" algn="l">
              <a:buNone/>
              <a:defRPr sz="2000" b="0">
                <a:solidFill>
                  <a:schemeClr val="bg1"/>
                </a:solidFill>
              </a:defRPr>
            </a:lvl2pPr>
            <a:lvl3pPr marL="0" indent="0" algn="l">
              <a:buNone/>
              <a:defRPr sz="2000" b="0">
                <a:solidFill>
                  <a:schemeClr val="bg1"/>
                </a:solidFill>
              </a:defRPr>
            </a:lvl3pPr>
            <a:lvl4pPr marL="0" indent="0" algn="l">
              <a:buNone/>
              <a:defRPr sz="2000" b="0">
                <a:solidFill>
                  <a:schemeClr val="bg1"/>
                </a:solidFill>
              </a:defRPr>
            </a:lvl4pPr>
            <a:lvl5pPr marL="0" indent="0" algn="l">
              <a:buNone/>
              <a:defRPr sz="2000" b="0">
                <a:solidFill>
                  <a:schemeClr val="bg1"/>
                </a:solidFill>
              </a:defRPr>
            </a:lvl5pPr>
            <a:lvl6pPr marL="0" indent="0" algn="l">
              <a:buNone/>
              <a:defRPr sz="2000" b="0">
                <a:solidFill>
                  <a:schemeClr val="bg1"/>
                </a:solidFill>
              </a:defRPr>
            </a:lvl6pPr>
            <a:lvl7pPr marL="0" indent="0" algn="l">
              <a:buNone/>
              <a:defRPr sz="2000" b="0">
                <a:solidFill>
                  <a:schemeClr val="bg1"/>
                </a:solidFill>
              </a:defRPr>
            </a:lvl7pPr>
            <a:lvl8pPr marL="0" indent="0" algn="l">
              <a:buNone/>
              <a:defRPr sz="2000" b="0">
                <a:solidFill>
                  <a:schemeClr val="bg1"/>
                </a:solidFill>
              </a:defRPr>
            </a:lvl8pPr>
            <a:lvl9pPr marL="0" indent="0" algn="l">
              <a:buNone/>
              <a:defRPr sz="2000" b="0">
                <a:solidFill>
                  <a:schemeClr val="bg1"/>
                </a:solidFill>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pic>
        <p:nvPicPr>
          <p:cNvPr id="9" name="Graphic 8">
            <a:extLst>
              <a:ext uri="{FF2B5EF4-FFF2-40B4-BE49-F238E27FC236}">
                <a16:creationId xmlns:a16="http://schemas.microsoft.com/office/drawing/2014/main" id="{7BF95AA6-EE1A-92F9-FDD1-A1293AD6D4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8105" y="392059"/>
            <a:ext cx="2339765" cy="910000"/>
          </a:xfrm>
          <a:prstGeom prst="rect">
            <a:avLst/>
          </a:prstGeom>
        </p:spPr>
      </p:pic>
      <p:sp>
        <p:nvSpPr>
          <p:cNvPr id="13" name="Free-form: Shape 12">
            <a:extLst>
              <a:ext uri="{FF2B5EF4-FFF2-40B4-BE49-F238E27FC236}">
                <a16:creationId xmlns:a16="http://schemas.microsoft.com/office/drawing/2014/main" id="{19F15A17-4B19-B716-C196-CF257BD1396F}"/>
              </a:ext>
            </a:extLst>
          </p:cNvPr>
          <p:cNvSpPr/>
          <p:nvPr userDrawn="1"/>
        </p:nvSpPr>
        <p:spPr>
          <a:xfrm>
            <a:off x="0" y="0"/>
            <a:ext cx="12193200" cy="6858000"/>
          </a:xfrm>
          <a:custGeom>
            <a:avLst/>
            <a:gdLst>
              <a:gd name="connsiteX0" fmla="*/ 8935381 w 12193200"/>
              <a:gd name="connsiteY0" fmla="*/ 0 h 6858000"/>
              <a:gd name="connsiteX1" fmla="*/ 9011504 w 12193200"/>
              <a:gd name="connsiteY1" fmla="*/ 0 h 6858000"/>
              <a:gd name="connsiteX2" fmla="*/ 9011504 w 12193200"/>
              <a:gd name="connsiteY2" fmla="*/ 5382302 h 6858000"/>
              <a:gd name="connsiteX3" fmla="*/ 10106336 w 12193200"/>
              <a:gd name="connsiteY3" fmla="*/ 6476982 h 6858000"/>
              <a:gd name="connsiteX4" fmla="*/ 12193200 w 12193200"/>
              <a:gd name="connsiteY4" fmla="*/ 6476982 h 6858000"/>
              <a:gd name="connsiteX5" fmla="*/ 12193200 w 12193200"/>
              <a:gd name="connsiteY5" fmla="*/ 6858000 h 6858000"/>
              <a:gd name="connsiteX6" fmla="*/ 0 w 12193200"/>
              <a:gd name="connsiteY6" fmla="*/ 6858000 h 6858000"/>
              <a:gd name="connsiteX7" fmla="*/ 0 w 12193200"/>
              <a:gd name="connsiteY7" fmla="*/ 6476982 h 6858000"/>
              <a:gd name="connsiteX8" fmla="*/ 7840548 w 12193200"/>
              <a:gd name="connsiteY8" fmla="*/ 6476982 h 6858000"/>
              <a:gd name="connsiteX9" fmla="*/ 8935381 w 12193200"/>
              <a:gd name="connsiteY9" fmla="*/ 5382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58000">
                <a:moveTo>
                  <a:pt x="8935381" y="0"/>
                </a:moveTo>
                <a:lnTo>
                  <a:pt x="9011504" y="0"/>
                </a:lnTo>
                <a:lnTo>
                  <a:pt x="9011504" y="5382302"/>
                </a:lnTo>
                <a:cubicBezTo>
                  <a:pt x="9011504" y="5986842"/>
                  <a:pt x="9501689" y="6476982"/>
                  <a:pt x="10106336" y="6476982"/>
                </a:cubicBezTo>
                <a:lnTo>
                  <a:pt x="12193200" y="6476982"/>
                </a:lnTo>
                <a:lnTo>
                  <a:pt x="12193200" y="6858000"/>
                </a:lnTo>
                <a:lnTo>
                  <a:pt x="0" y="6858000"/>
                </a:lnTo>
                <a:lnTo>
                  <a:pt x="0" y="6476982"/>
                </a:lnTo>
                <a:lnTo>
                  <a:pt x="7840548" y="6476982"/>
                </a:lnTo>
                <a:cubicBezTo>
                  <a:pt x="8445195" y="6476982"/>
                  <a:pt x="8935381" y="5986842"/>
                  <a:pt x="8935381" y="53823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Tree>
    <p:extLst>
      <p:ext uri="{BB962C8B-B14F-4D97-AF65-F5344CB8AC3E}">
        <p14:creationId xmlns:p14="http://schemas.microsoft.com/office/powerpoint/2010/main" val="14595062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Insert Date via Header &amp; Footer</a:t>
            </a:r>
            <a:endParaRPr lang="en-GB"/>
          </a:p>
        </p:txBody>
      </p:sp>
      <p:sp>
        <p:nvSpPr>
          <p:cNvPr id="5" name="Footer Placeholder 4"/>
          <p:cNvSpPr>
            <a:spLocks noGrp="1"/>
          </p:cNvSpPr>
          <p:nvPr>
            <p:ph type="ftr" sz="quarter" idx="11"/>
          </p:nvPr>
        </p:nvSpPr>
        <p:spPr/>
        <p:txBody>
          <a:bodyPr/>
          <a:lstStyle/>
          <a:p>
            <a:r>
              <a:rPr lang="en-GB"/>
              <a:t>University of Southern Queensland - Select 'Insert &gt; Header &amp; Footer'</a:t>
            </a:r>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0" name="Content Placeholder 9">
            <a:extLst>
              <a:ext uri="{FF2B5EF4-FFF2-40B4-BE49-F238E27FC236}">
                <a16:creationId xmlns:a16="http://schemas.microsoft.com/office/drawing/2014/main" id="{6265538A-770F-1777-ADFA-E290A9D43E31}"/>
              </a:ext>
            </a:extLst>
          </p:cNvPr>
          <p:cNvSpPr>
            <a:spLocks noGrp="1"/>
          </p:cNvSpPr>
          <p:nvPr>
            <p:ph sz="quarter" idx="15" hasCustomPrompt="1"/>
          </p:nvPr>
        </p:nvSpPr>
        <p:spPr>
          <a:xfrm>
            <a:off x="407988" y="1233488"/>
            <a:ext cx="11376025" cy="4125912"/>
          </a:xfrm>
        </p:spPr>
        <p:txBody>
          <a:bodyPr/>
          <a:lstStyle>
            <a:lvl5pPr>
              <a:defRPr/>
            </a:lvl5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Title 10">
            <a:extLst>
              <a:ext uri="{FF2B5EF4-FFF2-40B4-BE49-F238E27FC236}">
                <a16:creationId xmlns:a16="http://schemas.microsoft.com/office/drawing/2014/main" id="{ABEFEE1C-2EF5-82D5-72F6-90EB1E3189FB}"/>
              </a:ext>
            </a:extLst>
          </p:cNvPr>
          <p:cNvSpPr>
            <a:spLocks noGrp="1"/>
          </p:cNvSpPr>
          <p:nvPr>
            <p:ph type="title"/>
          </p:nvPr>
        </p:nvSpPr>
        <p:spPr/>
        <p:txBody>
          <a:bodyPr/>
          <a:lstStyle/>
          <a:p>
            <a:r>
              <a:rPr lang="en-GB"/>
              <a:t>Click to edit Master title style</a:t>
            </a:r>
            <a:endParaRPr lang="en-AU" dirty="0"/>
          </a:p>
        </p:txBody>
      </p:sp>
    </p:spTree>
    <p:extLst>
      <p:ext uri="{BB962C8B-B14F-4D97-AF65-F5344CB8AC3E}">
        <p14:creationId xmlns:p14="http://schemas.microsoft.com/office/powerpoint/2010/main" val="30143637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407988" y="1247246"/>
            <a:ext cx="5400000" cy="432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384012" y="1231577"/>
            <a:ext cx="540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r>
              <a:rPr lang="en-US"/>
              <a:t>Insert Date via Header &amp; Footer</a:t>
            </a:r>
            <a:endParaRPr lang="en-GB"/>
          </a:p>
        </p:txBody>
      </p:sp>
      <p:sp>
        <p:nvSpPr>
          <p:cNvPr id="6" name="Footer Placeholder 5"/>
          <p:cNvSpPr>
            <a:spLocks noGrp="1"/>
          </p:cNvSpPr>
          <p:nvPr>
            <p:ph type="ftr" sz="quarter" idx="11"/>
          </p:nvPr>
        </p:nvSpPr>
        <p:spPr/>
        <p:txBody>
          <a:bodyPr/>
          <a:lstStyle/>
          <a:p>
            <a:r>
              <a:rPr lang="en-GB"/>
              <a:t>University of Southern Queensland - Select 'Insert &gt; Header &amp; Footer'</a:t>
            </a:r>
          </a:p>
        </p:txBody>
      </p:sp>
      <p:sp>
        <p:nvSpPr>
          <p:cNvPr id="7" name="Slide Number Placeholder 6"/>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2774536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Insert Date via Header &amp; Footer</a:t>
            </a:r>
            <a:endParaRPr lang="en-GB"/>
          </a:p>
        </p:txBody>
      </p:sp>
      <p:sp>
        <p:nvSpPr>
          <p:cNvPr id="5" name="Footer Placeholder 4"/>
          <p:cNvSpPr>
            <a:spLocks noGrp="1"/>
          </p:cNvSpPr>
          <p:nvPr>
            <p:ph type="ftr" sz="quarter" idx="11"/>
          </p:nvPr>
        </p:nvSpPr>
        <p:spPr/>
        <p:txBody>
          <a:bodyPr/>
          <a:lstStyle/>
          <a:p>
            <a:r>
              <a:rPr lang="en-GB"/>
              <a:t>University of Southern Queensland - Select 'Insert &gt; Header &amp; Footer'</a:t>
            </a:r>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0" name="Content Placeholder 9">
            <a:extLst>
              <a:ext uri="{FF2B5EF4-FFF2-40B4-BE49-F238E27FC236}">
                <a16:creationId xmlns:a16="http://schemas.microsoft.com/office/drawing/2014/main" id="{6265538A-770F-1777-ADFA-E290A9D43E31}"/>
              </a:ext>
            </a:extLst>
          </p:cNvPr>
          <p:cNvSpPr>
            <a:spLocks noGrp="1"/>
          </p:cNvSpPr>
          <p:nvPr>
            <p:ph sz="quarter" idx="15" hasCustomPrompt="1"/>
          </p:nvPr>
        </p:nvSpPr>
        <p:spPr>
          <a:xfrm>
            <a:off x="407989" y="1233488"/>
            <a:ext cx="5688011" cy="4125912"/>
          </a:xfrm>
        </p:spPr>
        <p:txBody>
          <a:bodyPr/>
          <a:lstStyle>
            <a:lvl5pPr>
              <a:defRPr/>
            </a:lvl5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8" name="Picture Placeholder 7">
            <a:extLst>
              <a:ext uri="{FF2B5EF4-FFF2-40B4-BE49-F238E27FC236}">
                <a16:creationId xmlns:a16="http://schemas.microsoft.com/office/drawing/2014/main" id="{110DCB9A-1455-2FCE-212E-148A30A4B042}"/>
              </a:ext>
            </a:extLst>
          </p:cNvPr>
          <p:cNvSpPr>
            <a:spLocks noGrp="1"/>
          </p:cNvSpPr>
          <p:nvPr>
            <p:ph type="pic" sz="quarter" idx="14" hasCustomPrompt="1"/>
          </p:nvPr>
        </p:nvSpPr>
        <p:spPr>
          <a:xfrm>
            <a:off x="7104011" y="409902"/>
            <a:ext cx="4680000" cy="5647998"/>
          </a:xfrm>
          <a:solidFill>
            <a:schemeClr val="bg1">
              <a:lumMod val="75000"/>
            </a:schemeClr>
          </a:solidFill>
        </p:spPr>
        <p:txBody>
          <a:bodyPr lIns="216000" tIns="216000" rIns="216000" bIns="216000"/>
          <a:lstStyle>
            <a:lvl1pPr>
              <a:defRPr sz="1400">
                <a:solidFill>
                  <a:schemeClr val="bg1"/>
                </a:solidFill>
              </a:defRPr>
            </a:lvl1pPr>
          </a:lstStyle>
          <a:p>
            <a:r>
              <a:rPr lang="en-AU" dirty="0"/>
              <a:t>To insert an image, select ‘Insert Picture’, or click on icon. Select ‘Picture Format &gt; Crop’ to edit size and position of picture.</a:t>
            </a:r>
          </a:p>
        </p:txBody>
      </p:sp>
      <p:sp>
        <p:nvSpPr>
          <p:cNvPr id="2" name="Title 1">
            <a:extLst>
              <a:ext uri="{FF2B5EF4-FFF2-40B4-BE49-F238E27FC236}">
                <a16:creationId xmlns:a16="http://schemas.microsoft.com/office/drawing/2014/main" id="{89752A09-8901-3F10-CAC1-878D91DB271A}"/>
              </a:ext>
            </a:extLst>
          </p:cNvPr>
          <p:cNvSpPr>
            <a:spLocks noGrp="1"/>
          </p:cNvSpPr>
          <p:nvPr>
            <p:ph type="title"/>
          </p:nvPr>
        </p:nvSpPr>
        <p:spPr>
          <a:xfrm>
            <a:off x="407987" y="409902"/>
            <a:ext cx="5688011" cy="720000"/>
          </a:xfrm>
        </p:spPr>
        <p:txBody>
          <a:bodyPr/>
          <a:lstStyle/>
          <a:p>
            <a:r>
              <a:rPr lang="en-GB"/>
              <a:t>Click to edit Master title style</a:t>
            </a:r>
            <a:endParaRPr lang="en-AU" dirty="0"/>
          </a:p>
        </p:txBody>
      </p:sp>
    </p:spTree>
    <p:extLst>
      <p:ext uri="{BB962C8B-B14F-4D97-AF65-F5344CB8AC3E}">
        <p14:creationId xmlns:p14="http://schemas.microsoft.com/office/powerpoint/2010/main" val="42868719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Content and image-grey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892A4B-86DA-8307-E039-A449630E74CE}"/>
              </a:ext>
            </a:extLst>
          </p:cNvPr>
          <p:cNvSpPr/>
          <p:nvPr userDrawn="1"/>
        </p:nvSpPr>
        <p:spPr>
          <a:xfrm>
            <a:off x="0" y="0"/>
            <a:ext cx="12192000" cy="68580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Picture Placeholder 7">
            <a:extLst>
              <a:ext uri="{FF2B5EF4-FFF2-40B4-BE49-F238E27FC236}">
                <a16:creationId xmlns:a16="http://schemas.microsoft.com/office/drawing/2014/main" id="{19DBB3AA-6DB1-A49B-DE11-5ADD4B3853FF}"/>
              </a:ext>
            </a:extLst>
          </p:cNvPr>
          <p:cNvSpPr>
            <a:spLocks noGrp="1"/>
          </p:cNvSpPr>
          <p:nvPr>
            <p:ph type="pic" sz="quarter" idx="14" hasCustomPrompt="1"/>
          </p:nvPr>
        </p:nvSpPr>
        <p:spPr>
          <a:xfrm>
            <a:off x="4224011" y="409902"/>
            <a:ext cx="7560000" cy="5647998"/>
          </a:xfrm>
          <a:solidFill>
            <a:schemeClr val="bg1">
              <a:lumMod val="75000"/>
            </a:schemeClr>
          </a:solidFill>
        </p:spPr>
        <p:txBody>
          <a:bodyPr lIns="216000" tIns="216000" rIns="216000" bIns="216000"/>
          <a:lstStyle>
            <a:lvl1pPr>
              <a:defRPr sz="1400">
                <a:solidFill>
                  <a:schemeClr val="bg1"/>
                </a:solidFill>
              </a:defRPr>
            </a:lvl1pPr>
          </a:lstStyle>
          <a:p>
            <a:r>
              <a:rPr lang="en-AU" dirty="0"/>
              <a:t>To insert an image, select ‘Insert Picture’, or click on icon. Select ‘Picture Format &gt; Crop’ to edit size and position of picture.</a:t>
            </a:r>
          </a:p>
        </p:txBody>
      </p:sp>
      <p:sp>
        <p:nvSpPr>
          <p:cNvPr id="13" name="Content Placeholder 9">
            <a:extLst>
              <a:ext uri="{FF2B5EF4-FFF2-40B4-BE49-F238E27FC236}">
                <a16:creationId xmlns:a16="http://schemas.microsoft.com/office/drawing/2014/main" id="{2592C0D0-81B9-6CDD-E575-F355B3E6C1A5}"/>
              </a:ext>
            </a:extLst>
          </p:cNvPr>
          <p:cNvSpPr>
            <a:spLocks noGrp="1"/>
          </p:cNvSpPr>
          <p:nvPr>
            <p:ph sz="quarter" idx="15" hasCustomPrompt="1"/>
          </p:nvPr>
        </p:nvSpPr>
        <p:spPr>
          <a:xfrm>
            <a:off x="407989" y="1661168"/>
            <a:ext cx="3419997" cy="4356000"/>
          </a:xfrm>
        </p:spPr>
        <p:txBody>
          <a:bodyPr/>
          <a:lstStyle>
            <a:lvl5pPr>
              <a:defRPr/>
            </a:lvl5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4" name="Title 13">
            <a:extLst>
              <a:ext uri="{FF2B5EF4-FFF2-40B4-BE49-F238E27FC236}">
                <a16:creationId xmlns:a16="http://schemas.microsoft.com/office/drawing/2014/main" id="{A15387E5-5899-DEB2-1696-C568034C3B9C}"/>
              </a:ext>
            </a:extLst>
          </p:cNvPr>
          <p:cNvSpPr>
            <a:spLocks noGrp="1"/>
          </p:cNvSpPr>
          <p:nvPr>
            <p:ph type="title"/>
          </p:nvPr>
        </p:nvSpPr>
        <p:spPr>
          <a:xfrm>
            <a:off x="407987" y="409902"/>
            <a:ext cx="3419997" cy="720000"/>
          </a:xfrm>
        </p:spPr>
        <p:txBody>
          <a:bodyPr/>
          <a:lstStyle/>
          <a:p>
            <a:r>
              <a:rPr lang="en-GB"/>
              <a:t>Click to edit Master title style</a:t>
            </a:r>
            <a:endParaRPr lang="en-AU" dirty="0"/>
          </a:p>
        </p:txBody>
      </p:sp>
      <p:sp>
        <p:nvSpPr>
          <p:cNvPr id="18" name="Date Placeholder 17">
            <a:extLst>
              <a:ext uri="{FF2B5EF4-FFF2-40B4-BE49-F238E27FC236}">
                <a16:creationId xmlns:a16="http://schemas.microsoft.com/office/drawing/2014/main" id="{ACD3BAAD-CD8D-BC72-5424-D8983EADA35F}"/>
              </a:ext>
            </a:extLst>
          </p:cNvPr>
          <p:cNvSpPr>
            <a:spLocks noGrp="1"/>
          </p:cNvSpPr>
          <p:nvPr>
            <p:ph type="dt" sz="half" idx="16"/>
          </p:nvPr>
        </p:nvSpPr>
        <p:spPr/>
        <p:txBody>
          <a:bodyPr/>
          <a:lstStyle/>
          <a:p>
            <a:r>
              <a:rPr lang="en-US"/>
              <a:t>Insert Date via Header &amp; Footer</a:t>
            </a:r>
            <a:endParaRPr lang="en-GB" dirty="0"/>
          </a:p>
        </p:txBody>
      </p:sp>
      <p:sp>
        <p:nvSpPr>
          <p:cNvPr id="19" name="Footer Placeholder 18">
            <a:extLst>
              <a:ext uri="{FF2B5EF4-FFF2-40B4-BE49-F238E27FC236}">
                <a16:creationId xmlns:a16="http://schemas.microsoft.com/office/drawing/2014/main" id="{8D34019A-A17F-ABCE-0F4C-4AF9F69C2AA4}"/>
              </a:ext>
            </a:extLst>
          </p:cNvPr>
          <p:cNvSpPr>
            <a:spLocks noGrp="1"/>
          </p:cNvSpPr>
          <p:nvPr>
            <p:ph type="ftr" sz="quarter" idx="17"/>
          </p:nvPr>
        </p:nvSpPr>
        <p:spPr/>
        <p:txBody>
          <a:bodyPr/>
          <a:lstStyle/>
          <a:p>
            <a:r>
              <a:rPr lang="en-GB"/>
              <a:t>University of Southern Queensland - Select 'Insert &gt; Header &amp; Footer'</a:t>
            </a:r>
            <a:endParaRPr lang="en-GB" dirty="0"/>
          </a:p>
        </p:txBody>
      </p:sp>
      <p:sp>
        <p:nvSpPr>
          <p:cNvPr id="20" name="Slide Number Placeholder 19">
            <a:extLst>
              <a:ext uri="{FF2B5EF4-FFF2-40B4-BE49-F238E27FC236}">
                <a16:creationId xmlns:a16="http://schemas.microsoft.com/office/drawing/2014/main" id="{23ACCD93-0214-1F6E-713D-F112DE33D9BC}"/>
              </a:ext>
            </a:extLst>
          </p:cNvPr>
          <p:cNvSpPr>
            <a:spLocks noGrp="1"/>
          </p:cNvSpPr>
          <p:nvPr>
            <p:ph type="sldNum" sz="quarter" idx="18"/>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7274237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D2A11F61-88E8-C54E-A904-36A0A81CB92D}"/>
              </a:ext>
            </a:extLst>
          </p:cNvPr>
          <p:cNvSpPr>
            <a:spLocks noGrp="1"/>
          </p:cNvSpPr>
          <p:nvPr>
            <p:ph type="title"/>
          </p:nvPr>
        </p:nvSpPr>
        <p:spPr>
          <a:xfrm>
            <a:off x="407987" y="409902"/>
            <a:ext cx="5218113" cy="720000"/>
          </a:xfrm>
        </p:spPr>
        <p:txBody>
          <a:bodyPr/>
          <a:lstStyle/>
          <a:p>
            <a:r>
              <a:rPr lang="en-GB"/>
              <a:t>Click to edit Master title style</a:t>
            </a:r>
            <a:endParaRPr lang="en-AU" dirty="0"/>
          </a:p>
        </p:txBody>
      </p:sp>
      <p:sp>
        <p:nvSpPr>
          <p:cNvPr id="13" name="Text Placeholder 15">
            <a:extLst>
              <a:ext uri="{FF2B5EF4-FFF2-40B4-BE49-F238E27FC236}">
                <a16:creationId xmlns:a16="http://schemas.microsoft.com/office/drawing/2014/main" id="{8F59DBF4-A3F0-B64E-B2B4-E3A34A634E3F}"/>
              </a:ext>
            </a:extLst>
          </p:cNvPr>
          <p:cNvSpPr>
            <a:spLocks noGrp="1"/>
          </p:cNvSpPr>
          <p:nvPr>
            <p:ph type="body" sz="quarter" idx="17" hasCustomPrompt="1"/>
          </p:nvPr>
        </p:nvSpPr>
        <p:spPr>
          <a:xfrm>
            <a:off x="407988" y="1233488"/>
            <a:ext cx="5218112" cy="1440000"/>
          </a:xfrm>
        </p:spPr>
        <p:txBody>
          <a:bodyPr anchor="t" anchorCtr="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14" name="Text Placeholder 15">
            <a:extLst>
              <a:ext uri="{FF2B5EF4-FFF2-40B4-BE49-F238E27FC236}">
                <a16:creationId xmlns:a16="http://schemas.microsoft.com/office/drawing/2014/main" id="{44C266F1-1701-5BDD-61CD-4C742DA1388E}"/>
              </a:ext>
            </a:extLst>
          </p:cNvPr>
          <p:cNvSpPr>
            <a:spLocks noGrp="1"/>
          </p:cNvSpPr>
          <p:nvPr>
            <p:ph type="body" sz="quarter" idx="18" hasCustomPrompt="1"/>
          </p:nvPr>
        </p:nvSpPr>
        <p:spPr>
          <a:xfrm>
            <a:off x="6024012" y="4494237"/>
            <a:ext cx="5760000" cy="1440000"/>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16" name="Picture Placeholder 7">
            <a:extLst>
              <a:ext uri="{FF2B5EF4-FFF2-40B4-BE49-F238E27FC236}">
                <a16:creationId xmlns:a16="http://schemas.microsoft.com/office/drawing/2014/main" id="{B896A212-9784-FB73-521C-4ADE303B829C}"/>
              </a:ext>
            </a:extLst>
          </p:cNvPr>
          <p:cNvSpPr>
            <a:spLocks noGrp="1"/>
          </p:cNvSpPr>
          <p:nvPr>
            <p:ph type="pic" sz="quarter" idx="19"/>
          </p:nvPr>
        </p:nvSpPr>
        <p:spPr>
          <a:xfrm>
            <a:off x="6024011" y="409902"/>
            <a:ext cx="5760000" cy="3816000"/>
          </a:xfrm>
          <a:solidFill>
            <a:schemeClr val="bg1">
              <a:lumMod val="75000"/>
            </a:schemeClr>
          </a:solidFill>
        </p:spPr>
        <p:txBody>
          <a:bodyPr lIns="216000" tIns="216000" rIns="216000" bIns="216000"/>
          <a:lstStyle>
            <a:lvl1pPr>
              <a:defRPr sz="1400">
                <a:solidFill>
                  <a:schemeClr val="bg1"/>
                </a:solidFill>
              </a:defRPr>
            </a:lvl1pPr>
          </a:lstStyle>
          <a:p>
            <a:r>
              <a:rPr lang="en-GB"/>
              <a:t>Click icon to add picture</a:t>
            </a:r>
            <a:endParaRPr lang="en-AU" dirty="0"/>
          </a:p>
        </p:txBody>
      </p:sp>
      <p:sp>
        <p:nvSpPr>
          <p:cNvPr id="17" name="Picture Placeholder 7">
            <a:extLst>
              <a:ext uri="{FF2B5EF4-FFF2-40B4-BE49-F238E27FC236}">
                <a16:creationId xmlns:a16="http://schemas.microsoft.com/office/drawing/2014/main" id="{6A598627-BD47-B25F-EA90-C550B65DC960}"/>
              </a:ext>
            </a:extLst>
          </p:cNvPr>
          <p:cNvSpPr>
            <a:spLocks noGrp="1"/>
          </p:cNvSpPr>
          <p:nvPr>
            <p:ph type="pic" sz="quarter" idx="20"/>
          </p:nvPr>
        </p:nvSpPr>
        <p:spPr>
          <a:xfrm>
            <a:off x="407988" y="3252236"/>
            <a:ext cx="2449512" cy="2772000"/>
          </a:xfrm>
          <a:solidFill>
            <a:schemeClr val="bg1">
              <a:lumMod val="75000"/>
            </a:schemeClr>
          </a:solidFill>
        </p:spPr>
        <p:txBody>
          <a:bodyPr lIns="216000" tIns="216000" rIns="216000" bIns="216000"/>
          <a:lstStyle>
            <a:lvl1pPr>
              <a:defRPr sz="1400">
                <a:solidFill>
                  <a:schemeClr val="bg1"/>
                </a:solidFill>
              </a:defRPr>
            </a:lvl1pPr>
          </a:lstStyle>
          <a:p>
            <a:r>
              <a:rPr lang="en-GB"/>
              <a:t>Click icon to add picture</a:t>
            </a:r>
            <a:endParaRPr lang="en-AU" dirty="0"/>
          </a:p>
        </p:txBody>
      </p:sp>
      <p:sp>
        <p:nvSpPr>
          <p:cNvPr id="7" name="Date Placeholder 6">
            <a:extLst>
              <a:ext uri="{FF2B5EF4-FFF2-40B4-BE49-F238E27FC236}">
                <a16:creationId xmlns:a16="http://schemas.microsoft.com/office/drawing/2014/main" id="{6BFC47B7-F181-6357-3AF0-DF39D7846DE2}"/>
              </a:ext>
            </a:extLst>
          </p:cNvPr>
          <p:cNvSpPr>
            <a:spLocks noGrp="1"/>
          </p:cNvSpPr>
          <p:nvPr>
            <p:ph type="dt" sz="half" idx="21"/>
          </p:nvPr>
        </p:nvSpPr>
        <p:spPr/>
        <p:txBody>
          <a:bodyPr/>
          <a:lstStyle/>
          <a:p>
            <a:r>
              <a:rPr lang="en-US"/>
              <a:t>Insert Date via Header &amp; Footer</a:t>
            </a:r>
            <a:endParaRPr lang="en-GB" dirty="0"/>
          </a:p>
        </p:txBody>
      </p:sp>
      <p:sp>
        <p:nvSpPr>
          <p:cNvPr id="8" name="Footer Placeholder 7">
            <a:extLst>
              <a:ext uri="{FF2B5EF4-FFF2-40B4-BE49-F238E27FC236}">
                <a16:creationId xmlns:a16="http://schemas.microsoft.com/office/drawing/2014/main" id="{BFFA0B54-DE91-DF4D-EFA2-2061883F4B3E}"/>
              </a:ext>
            </a:extLst>
          </p:cNvPr>
          <p:cNvSpPr>
            <a:spLocks noGrp="1"/>
          </p:cNvSpPr>
          <p:nvPr>
            <p:ph type="ftr" sz="quarter" idx="22"/>
          </p:nvPr>
        </p:nvSpPr>
        <p:spPr/>
        <p:txBody>
          <a:bodyPr/>
          <a:lstStyle/>
          <a:p>
            <a:r>
              <a:rPr lang="en-GB"/>
              <a:t>University of Southern Queensland - Select 'Insert &gt; Header &amp; Footer'</a:t>
            </a:r>
            <a:endParaRPr lang="en-GB" dirty="0"/>
          </a:p>
        </p:txBody>
      </p:sp>
      <p:sp>
        <p:nvSpPr>
          <p:cNvPr id="19" name="Slide Number Placeholder 18">
            <a:extLst>
              <a:ext uri="{FF2B5EF4-FFF2-40B4-BE49-F238E27FC236}">
                <a16:creationId xmlns:a16="http://schemas.microsoft.com/office/drawing/2014/main" id="{B637D483-258A-5551-445E-43F15E86D555}"/>
              </a:ext>
            </a:extLst>
          </p:cNvPr>
          <p:cNvSpPr>
            <a:spLocks noGrp="1"/>
          </p:cNvSpPr>
          <p:nvPr>
            <p:ph type="sldNum" sz="quarter" idx="23"/>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5452486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Content and image with blee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0DCB9A-1455-2FCE-212E-148A30A4B042}"/>
              </a:ext>
            </a:extLst>
          </p:cNvPr>
          <p:cNvSpPr>
            <a:spLocks noGrp="1"/>
          </p:cNvSpPr>
          <p:nvPr>
            <p:ph type="pic" sz="quarter" idx="14" hasCustomPrompt="1"/>
          </p:nvPr>
        </p:nvSpPr>
        <p:spPr>
          <a:xfrm>
            <a:off x="6095998" y="0"/>
            <a:ext cx="6096002" cy="6858000"/>
          </a:xfrm>
          <a:solidFill>
            <a:schemeClr val="bg1">
              <a:lumMod val="75000"/>
            </a:schemeClr>
          </a:solidFill>
        </p:spPr>
        <p:txBody>
          <a:bodyPr lIns="216000" tIns="216000" rIns="216000" bIns="216000"/>
          <a:lstStyle>
            <a:lvl1pPr>
              <a:defRPr sz="1400">
                <a:solidFill>
                  <a:schemeClr val="bg1"/>
                </a:solidFill>
              </a:defRPr>
            </a:lvl1pPr>
          </a:lstStyle>
          <a:p>
            <a:r>
              <a:rPr lang="en-AU" dirty="0"/>
              <a:t>To insert an image, select ‘Insert Picture’, or click on icon. Select ‘Picture Format &gt; Crop’ to edit size and position of picture.</a:t>
            </a:r>
          </a:p>
        </p:txBody>
      </p:sp>
      <p:sp>
        <p:nvSpPr>
          <p:cNvPr id="4" name="Date Placeholder 3"/>
          <p:cNvSpPr>
            <a:spLocks noGrp="1"/>
          </p:cNvSpPr>
          <p:nvPr>
            <p:ph type="dt" sz="half" idx="10"/>
          </p:nvPr>
        </p:nvSpPr>
        <p:spPr/>
        <p:txBody>
          <a:bodyPr/>
          <a:lstStyle/>
          <a:p>
            <a:r>
              <a:rPr lang="en-US"/>
              <a:t>Insert Date via Header &amp; Footer</a:t>
            </a:r>
            <a:endParaRPr lang="en-GB"/>
          </a:p>
        </p:txBody>
      </p:sp>
      <p:sp>
        <p:nvSpPr>
          <p:cNvPr id="5" name="Footer Placeholder 4"/>
          <p:cNvSpPr>
            <a:spLocks noGrp="1"/>
          </p:cNvSpPr>
          <p:nvPr>
            <p:ph type="ftr" sz="quarter" idx="11"/>
          </p:nvPr>
        </p:nvSpPr>
        <p:spPr>
          <a:xfrm>
            <a:off x="6276012" y="6270624"/>
            <a:ext cx="5220000" cy="360000"/>
          </a:xfrm>
        </p:spPr>
        <p:txBody>
          <a:bodyPr/>
          <a:lstStyle>
            <a:lvl1pPr>
              <a:defRPr>
                <a:solidFill>
                  <a:schemeClr val="bg1"/>
                </a:solidFill>
              </a:defRPr>
            </a:lvl1pPr>
          </a:lstStyle>
          <a:p>
            <a:r>
              <a:rPr lang="en-GB" dirty="0"/>
              <a:t>University of Southern Queensland - Select 'Insert &gt; Header &amp;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0" name="Content Placeholder 9">
            <a:extLst>
              <a:ext uri="{FF2B5EF4-FFF2-40B4-BE49-F238E27FC236}">
                <a16:creationId xmlns:a16="http://schemas.microsoft.com/office/drawing/2014/main" id="{6265538A-770F-1777-ADFA-E290A9D43E31}"/>
              </a:ext>
            </a:extLst>
          </p:cNvPr>
          <p:cNvSpPr>
            <a:spLocks noGrp="1"/>
          </p:cNvSpPr>
          <p:nvPr>
            <p:ph sz="quarter" idx="15" hasCustomPrompt="1"/>
          </p:nvPr>
        </p:nvSpPr>
        <p:spPr>
          <a:xfrm>
            <a:off x="407989" y="1233488"/>
            <a:ext cx="5256000" cy="4125912"/>
          </a:xfrm>
        </p:spPr>
        <p:txBody>
          <a:bodyPr/>
          <a:lstStyle>
            <a:lvl5pPr>
              <a:defRPr/>
            </a:lvl5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 name="Title 1">
            <a:extLst>
              <a:ext uri="{FF2B5EF4-FFF2-40B4-BE49-F238E27FC236}">
                <a16:creationId xmlns:a16="http://schemas.microsoft.com/office/drawing/2014/main" id="{89752A09-8901-3F10-CAC1-878D91DB271A}"/>
              </a:ext>
            </a:extLst>
          </p:cNvPr>
          <p:cNvSpPr>
            <a:spLocks noGrp="1"/>
          </p:cNvSpPr>
          <p:nvPr>
            <p:ph type="title"/>
          </p:nvPr>
        </p:nvSpPr>
        <p:spPr>
          <a:xfrm>
            <a:off x="407987" y="409902"/>
            <a:ext cx="5256000" cy="720000"/>
          </a:xfrm>
        </p:spPr>
        <p:txBody>
          <a:bodyPr/>
          <a:lstStyle/>
          <a:p>
            <a:r>
              <a:rPr lang="en-GB"/>
              <a:t>Click to edit Master title style</a:t>
            </a:r>
            <a:endParaRPr lang="en-AU" dirty="0"/>
          </a:p>
        </p:txBody>
      </p:sp>
    </p:spTree>
    <p:extLst>
      <p:ext uri="{BB962C8B-B14F-4D97-AF65-F5344CB8AC3E}">
        <p14:creationId xmlns:p14="http://schemas.microsoft.com/office/powerpoint/2010/main" val="37685985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D3B57A14-524A-813B-E691-B16AE0078498}"/>
              </a:ext>
            </a:extLst>
          </p:cNvPr>
          <p:cNvSpPr>
            <a:spLocks noGrp="1"/>
          </p:cNvSpPr>
          <p:nvPr>
            <p:ph sz="quarter" idx="15" hasCustomPrompt="1"/>
          </p:nvPr>
        </p:nvSpPr>
        <p:spPr>
          <a:xfrm>
            <a:off x="407989" y="1233488"/>
            <a:ext cx="3960000" cy="4125912"/>
          </a:xfrm>
        </p:spPr>
        <p:txBody>
          <a:bodyPr/>
          <a:lstStyle>
            <a:lvl5pPr>
              <a:defRPr/>
            </a:lvl5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8" name="Title 1">
            <a:extLst>
              <a:ext uri="{FF2B5EF4-FFF2-40B4-BE49-F238E27FC236}">
                <a16:creationId xmlns:a16="http://schemas.microsoft.com/office/drawing/2014/main" id="{A7809539-44E4-A617-A619-7A9DE9AB41D2}"/>
              </a:ext>
            </a:extLst>
          </p:cNvPr>
          <p:cNvSpPr>
            <a:spLocks noGrp="1"/>
          </p:cNvSpPr>
          <p:nvPr>
            <p:ph type="title"/>
          </p:nvPr>
        </p:nvSpPr>
        <p:spPr>
          <a:xfrm>
            <a:off x="407987" y="409902"/>
            <a:ext cx="3960000" cy="720000"/>
          </a:xfrm>
        </p:spPr>
        <p:txBody>
          <a:bodyPr/>
          <a:lstStyle/>
          <a:p>
            <a:r>
              <a:rPr lang="en-GB"/>
              <a:t>Click to edit Master title style</a:t>
            </a:r>
            <a:endParaRPr lang="en-AU" dirty="0"/>
          </a:p>
        </p:txBody>
      </p:sp>
      <p:sp>
        <p:nvSpPr>
          <p:cNvPr id="10" name="Chart Placeholder 9">
            <a:extLst>
              <a:ext uri="{FF2B5EF4-FFF2-40B4-BE49-F238E27FC236}">
                <a16:creationId xmlns:a16="http://schemas.microsoft.com/office/drawing/2014/main" id="{313A6A2B-C218-60DC-5F87-4316B1CC1389}"/>
              </a:ext>
            </a:extLst>
          </p:cNvPr>
          <p:cNvSpPr>
            <a:spLocks noGrp="1"/>
          </p:cNvSpPr>
          <p:nvPr>
            <p:ph type="chart" sz="quarter" idx="16"/>
          </p:nvPr>
        </p:nvSpPr>
        <p:spPr>
          <a:xfrm>
            <a:off x="4781064" y="409902"/>
            <a:ext cx="7002947" cy="5652000"/>
          </a:xfrm>
        </p:spPr>
        <p:txBody>
          <a:bodyPr anchor="ctr" anchorCtr="0"/>
          <a:lstStyle>
            <a:lvl1pPr algn="ctr">
              <a:defRPr/>
            </a:lvl1pPr>
          </a:lstStyle>
          <a:p>
            <a:r>
              <a:rPr lang="en-GB"/>
              <a:t>Click icon to add chart</a:t>
            </a:r>
            <a:endParaRPr lang="en-AU"/>
          </a:p>
        </p:txBody>
      </p:sp>
      <p:sp>
        <p:nvSpPr>
          <p:cNvPr id="12" name="Date Placeholder 11">
            <a:extLst>
              <a:ext uri="{FF2B5EF4-FFF2-40B4-BE49-F238E27FC236}">
                <a16:creationId xmlns:a16="http://schemas.microsoft.com/office/drawing/2014/main" id="{F4FBA9F7-5AFE-40DA-2074-DACCE3532213}"/>
              </a:ext>
            </a:extLst>
          </p:cNvPr>
          <p:cNvSpPr>
            <a:spLocks noGrp="1"/>
          </p:cNvSpPr>
          <p:nvPr>
            <p:ph type="dt" sz="half" idx="17"/>
          </p:nvPr>
        </p:nvSpPr>
        <p:spPr/>
        <p:txBody>
          <a:bodyPr/>
          <a:lstStyle/>
          <a:p>
            <a:r>
              <a:rPr lang="en-US"/>
              <a:t>Insert Date via Header &amp; Footer</a:t>
            </a:r>
            <a:endParaRPr lang="en-GB" dirty="0"/>
          </a:p>
        </p:txBody>
      </p:sp>
      <p:sp>
        <p:nvSpPr>
          <p:cNvPr id="13" name="Footer Placeholder 12">
            <a:extLst>
              <a:ext uri="{FF2B5EF4-FFF2-40B4-BE49-F238E27FC236}">
                <a16:creationId xmlns:a16="http://schemas.microsoft.com/office/drawing/2014/main" id="{D241BCC0-883B-D4F9-01FB-FBB9B2514238}"/>
              </a:ext>
            </a:extLst>
          </p:cNvPr>
          <p:cNvSpPr>
            <a:spLocks noGrp="1"/>
          </p:cNvSpPr>
          <p:nvPr>
            <p:ph type="ftr" sz="quarter" idx="18"/>
          </p:nvPr>
        </p:nvSpPr>
        <p:spPr/>
        <p:txBody>
          <a:bodyPr/>
          <a:lstStyle/>
          <a:p>
            <a:r>
              <a:rPr lang="en-GB"/>
              <a:t>University of Southern Queensland - Select 'Insert &gt; Header &amp; Footer'</a:t>
            </a:r>
            <a:endParaRPr lang="en-GB" dirty="0"/>
          </a:p>
        </p:txBody>
      </p:sp>
      <p:sp>
        <p:nvSpPr>
          <p:cNvPr id="14" name="Slide Number Placeholder 13">
            <a:extLst>
              <a:ext uri="{FF2B5EF4-FFF2-40B4-BE49-F238E27FC236}">
                <a16:creationId xmlns:a16="http://schemas.microsoft.com/office/drawing/2014/main" id="{2D8B7FB9-9CEF-786C-48AF-AF6E5B4D1476}"/>
              </a:ext>
            </a:extLst>
          </p:cNvPr>
          <p:cNvSpPr>
            <a:spLocks noGrp="1"/>
          </p:cNvSpPr>
          <p:nvPr>
            <p:ph type="sldNum" sz="quarter" idx="19"/>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5394016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Content and small Chart">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D3B57A14-524A-813B-E691-B16AE0078498}"/>
              </a:ext>
            </a:extLst>
          </p:cNvPr>
          <p:cNvSpPr>
            <a:spLocks noGrp="1"/>
          </p:cNvSpPr>
          <p:nvPr>
            <p:ph sz="quarter" idx="15" hasCustomPrompt="1"/>
          </p:nvPr>
        </p:nvSpPr>
        <p:spPr>
          <a:xfrm>
            <a:off x="407988" y="1233488"/>
            <a:ext cx="5040000" cy="4125912"/>
          </a:xfrm>
        </p:spPr>
        <p:txBody>
          <a:bodyPr/>
          <a:lstStyle>
            <a:lvl5pPr>
              <a:defRPr/>
            </a:lvl5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8" name="Title 1">
            <a:extLst>
              <a:ext uri="{FF2B5EF4-FFF2-40B4-BE49-F238E27FC236}">
                <a16:creationId xmlns:a16="http://schemas.microsoft.com/office/drawing/2014/main" id="{A7809539-44E4-A617-A619-7A9DE9AB41D2}"/>
              </a:ext>
            </a:extLst>
          </p:cNvPr>
          <p:cNvSpPr>
            <a:spLocks noGrp="1"/>
          </p:cNvSpPr>
          <p:nvPr>
            <p:ph type="title"/>
          </p:nvPr>
        </p:nvSpPr>
        <p:spPr>
          <a:xfrm>
            <a:off x="407986" y="409902"/>
            <a:ext cx="5040000" cy="720000"/>
          </a:xfrm>
        </p:spPr>
        <p:txBody>
          <a:bodyPr/>
          <a:lstStyle/>
          <a:p>
            <a:r>
              <a:rPr lang="en-GB"/>
              <a:t>Click to edit Master title style</a:t>
            </a:r>
            <a:endParaRPr lang="en-AU" dirty="0"/>
          </a:p>
        </p:txBody>
      </p:sp>
      <p:sp>
        <p:nvSpPr>
          <p:cNvPr id="10" name="Chart Placeholder 9">
            <a:extLst>
              <a:ext uri="{FF2B5EF4-FFF2-40B4-BE49-F238E27FC236}">
                <a16:creationId xmlns:a16="http://schemas.microsoft.com/office/drawing/2014/main" id="{313A6A2B-C218-60DC-5F87-4316B1CC1389}"/>
              </a:ext>
            </a:extLst>
          </p:cNvPr>
          <p:cNvSpPr>
            <a:spLocks noGrp="1"/>
          </p:cNvSpPr>
          <p:nvPr>
            <p:ph type="chart" sz="quarter" idx="16"/>
          </p:nvPr>
        </p:nvSpPr>
        <p:spPr>
          <a:xfrm>
            <a:off x="6096000" y="1233488"/>
            <a:ext cx="5688012" cy="4828414"/>
          </a:xfrm>
        </p:spPr>
        <p:txBody>
          <a:bodyPr anchor="ctr" anchorCtr="0"/>
          <a:lstStyle>
            <a:lvl1pPr algn="ctr">
              <a:defRPr/>
            </a:lvl1pPr>
          </a:lstStyle>
          <a:p>
            <a:r>
              <a:rPr lang="en-GB"/>
              <a:t>Click icon to add chart</a:t>
            </a:r>
            <a:endParaRPr lang="en-AU"/>
          </a:p>
        </p:txBody>
      </p:sp>
      <p:sp>
        <p:nvSpPr>
          <p:cNvPr id="3" name="Date Placeholder 2">
            <a:extLst>
              <a:ext uri="{FF2B5EF4-FFF2-40B4-BE49-F238E27FC236}">
                <a16:creationId xmlns:a16="http://schemas.microsoft.com/office/drawing/2014/main" id="{38F16FF8-3D4E-9165-11EA-2C344C2B8758}"/>
              </a:ext>
            </a:extLst>
          </p:cNvPr>
          <p:cNvSpPr>
            <a:spLocks noGrp="1"/>
          </p:cNvSpPr>
          <p:nvPr>
            <p:ph type="dt" sz="half" idx="17"/>
          </p:nvPr>
        </p:nvSpPr>
        <p:spPr/>
        <p:txBody>
          <a:bodyPr/>
          <a:lstStyle/>
          <a:p>
            <a:r>
              <a:rPr lang="en-US" dirty="0"/>
              <a:t>Insert Date via Header &amp; Footer</a:t>
            </a:r>
            <a:endParaRPr lang="en-GB" dirty="0"/>
          </a:p>
        </p:txBody>
      </p:sp>
      <p:sp>
        <p:nvSpPr>
          <p:cNvPr id="4" name="Footer Placeholder 3">
            <a:extLst>
              <a:ext uri="{FF2B5EF4-FFF2-40B4-BE49-F238E27FC236}">
                <a16:creationId xmlns:a16="http://schemas.microsoft.com/office/drawing/2014/main" id="{3DF781D6-6249-D013-80E2-6EB642BFC0F7}"/>
              </a:ext>
            </a:extLst>
          </p:cNvPr>
          <p:cNvSpPr>
            <a:spLocks noGrp="1"/>
          </p:cNvSpPr>
          <p:nvPr>
            <p:ph type="ftr" sz="quarter" idx="18"/>
          </p:nvPr>
        </p:nvSpPr>
        <p:spPr/>
        <p:txBody>
          <a:bodyPr/>
          <a:lstStyle/>
          <a:p>
            <a:r>
              <a:rPr lang="en-GB"/>
              <a:t>University of Southern Queensland - Select 'Insert &gt; Header &amp; Footer'</a:t>
            </a:r>
            <a:endParaRPr lang="en-GB" dirty="0"/>
          </a:p>
        </p:txBody>
      </p:sp>
      <p:sp>
        <p:nvSpPr>
          <p:cNvPr id="9" name="Slide Number Placeholder 8">
            <a:extLst>
              <a:ext uri="{FF2B5EF4-FFF2-40B4-BE49-F238E27FC236}">
                <a16:creationId xmlns:a16="http://schemas.microsoft.com/office/drawing/2014/main" id="{902E144B-C3DA-59AC-F92B-FBF55D9D542E}"/>
              </a:ext>
            </a:extLst>
          </p:cNvPr>
          <p:cNvSpPr>
            <a:spLocks noGrp="1"/>
          </p:cNvSpPr>
          <p:nvPr>
            <p:ph type="sldNum" sz="quarter" idx="19"/>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1299444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09E5C6-5EA7-092E-714B-60D328A87168}"/>
              </a:ext>
            </a:extLst>
          </p:cNvPr>
          <p:cNvSpPr/>
          <p:nvPr userDrawn="1"/>
        </p:nvSpPr>
        <p:spPr>
          <a:xfrm>
            <a:off x="0" y="0"/>
            <a:ext cx="12192000"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hart Placeholder 8">
            <a:extLst>
              <a:ext uri="{FF2B5EF4-FFF2-40B4-BE49-F238E27FC236}">
                <a16:creationId xmlns:a16="http://schemas.microsoft.com/office/drawing/2014/main" id="{6865432F-A655-9465-049B-687427C9B7F3}"/>
              </a:ext>
            </a:extLst>
          </p:cNvPr>
          <p:cNvSpPr>
            <a:spLocks noGrp="1"/>
          </p:cNvSpPr>
          <p:nvPr>
            <p:ph type="chart" sz="quarter" idx="13"/>
          </p:nvPr>
        </p:nvSpPr>
        <p:spPr>
          <a:xfrm>
            <a:off x="407989" y="1447302"/>
            <a:ext cx="5688012" cy="4750828"/>
          </a:xfrm>
        </p:spPr>
        <p:txBody>
          <a:bodyPr/>
          <a:lstStyle>
            <a:lvl1pPr algn="ctr">
              <a:defRPr b="0"/>
            </a:lvl1pPr>
          </a:lstStyle>
          <a:p>
            <a:r>
              <a:rPr lang="en-GB"/>
              <a:t>Click icon to add chart</a:t>
            </a:r>
            <a:endParaRPr lang="en-US"/>
          </a:p>
        </p:txBody>
      </p:sp>
      <p:sp>
        <p:nvSpPr>
          <p:cNvPr id="10" name="Chart Placeholder 8">
            <a:extLst>
              <a:ext uri="{FF2B5EF4-FFF2-40B4-BE49-F238E27FC236}">
                <a16:creationId xmlns:a16="http://schemas.microsoft.com/office/drawing/2014/main" id="{BE687D78-8841-DB65-EF4F-B95059CFAE1A}"/>
              </a:ext>
            </a:extLst>
          </p:cNvPr>
          <p:cNvSpPr>
            <a:spLocks noGrp="1"/>
          </p:cNvSpPr>
          <p:nvPr>
            <p:ph type="chart" sz="quarter" idx="14"/>
          </p:nvPr>
        </p:nvSpPr>
        <p:spPr>
          <a:xfrm>
            <a:off x="6097589" y="1447302"/>
            <a:ext cx="5688012" cy="4750828"/>
          </a:xfrm>
        </p:spPr>
        <p:txBody>
          <a:bodyPr/>
          <a:lstStyle>
            <a:lvl1pPr algn="ctr">
              <a:defRPr b="0"/>
            </a:lvl1pPr>
          </a:lstStyle>
          <a:p>
            <a:r>
              <a:rPr lang="en-GB"/>
              <a:t>Click icon to add chart</a:t>
            </a:r>
            <a:endParaRPr lang="en-US"/>
          </a:p>
        </p:txBody>
      </p:sp>
      <p:sp>
        <p:nvSpPr>
          <p:cNvPr id="3" name="Title 2">
            <a:extLst>
              <a:ext uri="{FF2B5EF4-FFF2-40B4-BE49-F238E27FC236}">
                <a16:creationId xmlns:a16="http://schemas.microsoft.com/office/drawing/2014/main" id="{91A51612-10DF-CEB6-B4A4-3CAC12C62475}"/>
              </a:ext>
            </a:extLst>
          </p:cNvPr>
          <p:cNvSpPr>
            <a:spLocks noGrp="1"/>
          </p:cNvSpPr>
          <p:nvPr>
            <p:ph type="title"/>
          </p:nvPr>
        </p:nvSpPr>
        <p:spPr/>
        <p:txBody>
          <a:bodyPr/>
          <a:lstStyle/>
          <a:p>
            <a:r>
              <a:rPr lang="en-GB"/>
              <a:t>Click to edit Master title style</a:t>
            </a:r>
            <a:endParaRPr lang="en-AU" dirty="0"/>
          </a:p>
        </p:txBody>
      </p:sp>
      <p:sp>
        <p:nvSpPr>
          <p:cNvPr id="7" name="Date Placeholder 6">
            <a:extLst>
              <a:ext uri="{FF2B5EF4-FFF2-40B4-BE49-F238E27FC236}">
                <a16:creationId xmlns:a16="http://schemas.microsoft.com/office/drawing/2014/main" id="{1C28F7CF-34C8-77DA-CB2C-B72AAC7246C3}"/>
              </a:ext>
            </a:extLst>
          </p:cNvPr>
          <p:cNvSpPr>
            <a:spLocks noGrp="1"/>
          </p:cNvSpPr>
          <p:nvPr>
            <p:ph type="dt" sz="half" idx="15"/>
          </p:nvPr>
        </p:nvSpPr>
        <p:spPr/>
        <p:txBody>
          <a:bodyPr/>
          <a:lstStyle/>
          <a:p>
            <a:r>
              <a:rPr lang="en-US"/>
              <a:t>Insert Date via Header &amp; Footer</a:t>
            </a:r>
            <a:endParaRPr lang="en-GB" dirty="0"/>
          </a:p>
        </p:txBody>
      </p:sp>
      <p:sp>
        <p:nvSpPr>
          <p:cNvPr id="8" name="Footer Placeholder 7">
            <a:extLst>
              <a:ext uri="{FF2B5EF4-FFF2-40B4-BE49-F238E27FC236}">
                <a16:creationId xmlns:a16="http://schemas.microsoft.com/office/drawing/2014/main" id="{2F629700-F1F8-AB12-B003-6A4B3D44A355}"/>
              </a:ext>
            </a:extLst>
          </p:cNvPr>
          <p:cNvSpPr>
            <a:spLocks noGrp="1"/>
          </p:cNvSpPr>
          <p:nvPr>
            <p:ph type="ftr" sz="quarter" idx="16"/>
          </p:nvPr>
        </p:nvSpPr>
        <p:spPr/>
        <p:txBody>
          <a:bodyPr/>
          <a:lstStyle/>
          <a:p>
            <a:r>
              <a:rPr lang="en-GB"/>
              <a:t>University of Southern Queensland - Select 'Insert &gt; Header &amp; Footer'</a:t>
            </a:r>
            <a:endParaRPr lang="en-GB" dirty="0"/>
          </a:p>
        </p:txBody>
      </p:sp>
      <p:sp>
        <p:nvSpPr>
          <p:cNvPr id="11" name="Slide Number Placeholder 10">
            <a:extLst>
              <a:ext uri="{FF2B5EF4-FFF2-40B4-BE49-F238E27FC236}">
                <a16:creationId xmlns:a16="http://schemas.microsoft.com/office/drawing/2014/main" id="{CDE4F577-54A2-78E2-1981-91FC75FDBD08}"/>
              </a:ext>
            </a:extLst>
          </p:cNvPr>
          <p:cNvSpPr>
            <a:spLocks noGrp="1"/>
          </p:cNvSpPr>
          <p:nvPr>
            <p:ph type="sldNum" sz="quarter" idx="17"/>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8397090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6FC9D9-6B27-AA4C-050D-43FF64DEB203}"/>
              </a:ext>
            </a:extLst>
          </p:cNvPr>
          <p:cNvSpPr/>
          <p:nvPr userDrawn="1"/>
        </p:nvSpPr>
        <p:spPr>
          <a:xfrm>
            <a:off x="0" y="0"/>
            <a:ext cx="12192000"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Chart Placeholder 9">
            <a:extLst>
              <a:ext uri="{FF2B5EF4-FFF2-40B4-BE49-F238E27FC236}">
                <a16:creationId xmlns:a16="http://schemas.microsoft.com/office/drawing/2014/main" id="{CEB8275F-1A5A-4D80-ADC3-6FFDA14F3624}"/>
              </a:ext>
            </a:extLst>
          </p:cNvPr>
          <p:cNvSpPr>
            <a:spLocks noGrp="1"/>
          </p:cNvSpPr>
          <p:nvPr>
            <p:ph type="chart" sz="quarter" idx="13"/>
          </p:nvPr>
        </p:nvSpPr>
        <p:spPr>
          <a:xfrm>
            <a:off x="407988" y="2018688"/>
            <a:ext cx="11376025" cy="3960000"/>
          </a:xfrm>
        </p:spPr>
        <p:txBody>
          <a:bodyPr anchor="ctr" anchorCtr="0"/>
          <a:lstStyle>
            <a:lvl1pPr algn="ctr">
              <a:defRPr b="0">
                <a:solidFill>
                  <a:schemeClr val="tx2"/>
                </a:solidFill>
              </a:defRPr>
            </a:lvl1pPr>
          </a:lstStyle>
          <a:p>
            <a:r>
              <a:rPr lang="en-GB"/>
              <a:t>Click icon to add chart</a:t>
            </a:r>
            <a:endParaRPr lang="en-US"/>
          </a:p>
        </p:txBody>
      </p:sp>
      <p:sp>
        <p:nvSpPr>
          <p:cNvPr id="3" name="Title 2">
            <a:extLst>
              <a:ext uri="{FF2B5EF4-FFF2-40B4-BE49-F238E27FC236}">
                <a16:creationId xmlns:a16="http://schemas.microsoft.com/office/drawing/2014/main" id="{E0E45A1F-9393-9C25-886D-2EE274903F30}"/>
              </a:ext>
            </a:extLst>
          </p:cNvPr>
          <p:cNvSpPr>
            <a:spLocks noGrp="1"/>
          </p:cNvSpPr>
          <p:nvPr>
            <p:ph type="title"/>
          </p:nvPr>
        </p:nvSpPr>
        <p:spPr/>
        <p:txBody>
          <a:bodyPr/>
          <a:lstStyle/>
          <a:p>
            <a:r>
              <a:rPr lang="en-GB"/>
              <a:t>Click to edit Master title style</a:t>
            </a:r>
            <a:endParaRPr lang="en-AU" dirty="0"/>
          </a:p>
        </p:txBody>
      </p:sp>
      <p:sp>
        <p:nvSpPr>
          <p:cNvPr id="7" name="Date Placeholder 6">
            <a:extLst>
              <a:ext uri="{FF2B5EF4-FFF2-40B4-BE49-F238E27FC236}">
                <a16:creationId xmlns:a16="http://schemas.microsoft.com/office/drawing/2014/main" id="{F6B92BA4-3C22-E89A-E096-44D7AF017265}"/>
              </a:ext>
            </a:extLst>
          </p:cNvPr>
          <p:cNvSpPr>
            <a:spLocks noGrp="1"/>
          </p:cNvSpPr>
          <p:nvPr>
            <p:ph type="dt" sz="half" idx="14"/>
          </p:nvPr>
        </p:nvSpPr>
        <p:spPr/>
        <p:txBody>
          <a:bodyPr/>
          <a:lstStyle/>
          <a:p>
            <a:r>
              <a:rPr lang="en-US"/>
              <a:t>Insert Date via Header &amp; Footer</a:t>
            </a:r>
            <a:endParaRPr lang="en-GB" dirty="0"/>
          </a:p>
        </p:txBody>
      </p:sp>
      <p:sp>
        <p:nvSpPr>
          <p:cNvPr id="8" name="Footer Placeholder 7">
            <a:extLst>
              <a:ext uri="{FF2B5EF4-FFF2-40B4-BE49-F238E27FC236}">
                <a16:creationId xmlns:a16="http://schemas.microsoft.com/office/drawing/2014/main" id="{028756BF-0604-864A-4AF1-EDE8DC99CDAC}"/>
              </a:ext>
            </a:extLst>
          </p:cNvPr>
          <p:cNvSpPr>
            <a:spLocks noGrp="1"/>
          </p:cNvSpPr>
          <p:nvPr>
            <p:ph type="ftr" sz="quarter" idx="15"/>
          </p:nvPr>
        </p:nvSpPr>
        <p:spPr/>
        <p:txBody>
          <a:bodyPr/>
          <a:lstStyle/>
          <a:p>
            <a:r>
              <a:rPr lang="en-GB"/>
              <a:t>University of Southern Queensland - Select 'Insert &gt; Header &amp; Footer'</a:t>
            </a:r>
            <a:endParaRPr lang="en-GB" dirty="0"/>
          </a:p>
        </p:txBody>
      </p:sp>
      <p:sp>
        <p:nvSpPr>
          <p:cNvPr id="9" name="Slide Number Placeholder 8">
            <a:extLst>
              <a:ext uri="{FF2B5EF4-FFF2-40B4-BE49-F238E27FC236}">
                <a16:creationId xmlns:a16="http://schemas.microsoft.com/office/drawing/2014/main" id="{B6E61568-8347-CF37-431A-51BB08D0972F}"/>
              </a:ext>
            </a:extLst>
          </p:cNvPr>
          <p:cNvSpPr>
            <a:spLocks noGrp="1"/>
          </p:cNvSpPr>
          <p:nvPr>
            <p:ph type="sldNum" sz="quarter" idx="16"/>
          </p:nvPr>
        </p:nvSpPr>
        <p:spPr/>
        <p:txBody>
          <a:bodyPr/>
          <a:lstStyle/>
          <a:p>
            <a:fld id="{F5AEA0E0-5CC6-4BD0-905C-A0021E419432}" type="slidenum">
              <a:rPr lang="en-GB" smtClean="0"/>
              <a:pPr/>
              <a:t>‹#›</a:t>
            </a:fld>
            <a:endParaRPr lang="en-GB" dirty="0"/>
          </a:p>
        </p:txBody>
      </p:sp>
      <p:sp>
        <p:nvSpPr>
          <p:cNvPr id="14" name="Text Placeholder 13">
            <a:extLst>
              <a:ext uri="{FF2B5EF4-FFF2-40B4-BE49-F238E27FC236}">
                <a16:creationId xmlns:a16="http://schemas.microsoft.com/office/drawing/2014/main" id="{8330E014-8053-2BE4-8909-F079E9308AD2}"/>
              </a:ext>
            </a:extLst>
          </p:cNvPr>
          <p:cNvSpPr>
            <a:spLocks noGrp="1"/>
          </p:cNvSpPr>
          <p:nvPr>
            <p:ph type="body" sz="quarter" idx="17"/>
          </p:nvPr>
        </p:nvSpPr>
        <p:spPr>
          <a:xfrm>
            <a:off x="407988" y="1233488"/>
            <a:ext cx="11376025" cy="72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250410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with border and image">
    <p:spTree>
      <p:nvGrpSpPr>
        <p:cNvPr id="1" name=""/>
        <p:cNvGrpSpPr/>
        <p:nvPr/>
      </p:nvGrpSpPr>
      <p:grpSpPr>
        <a:xfrm>
          <a:off x="0" y="0"/>
          <a:ext cx="0" cy="0"/>
          <a:chOff x="0" y="0"/>
          <a:chExt cx="0" cy="0"/>
        </a:xfrm>
      </p:grpSpPr>
      <p:sp>
        <p:nvSpPr>
          <p:cNvPr id="11" name="Picture Placeholder 20">
            <a:extLst>
              <a:ext uri="{FF2B5EF4-FFF2-40B4-BE49-F238E27FC236}">
                <a16:creationId xmlns:a16="http://schemas.microsoft.com/office/drawing/2014/main" id="{F796ADE8-43A1-5AC7-0EBD-564B923056BF}"/>
              </a:ext>
            </a:extLst>
          </p:cNvPr>
          <p:cNvSpPr>
            <a:spLocks noGrp="1" noChangeAspect="1"/>
          </p:cNvSpPr>
          <p:nvPr>
            <p:ph type="pic" sz="quarter" idx="14" hasCustomPrompt="1"/>
          </p:nvPr>
        </p:nvSpPr>
        <p:spPr>
          <a:xfrm>
            <a:off x="-21424" y="0"/>
            <a:ext cx="12193200" cy="6858000"/>
          </a:xfrm>
          <a:prstGeom prst="rect">
            <a:avLst/>
          </a:prstGeom>
          <a:solidFill>
            <a:schemeClr val="bg1">
              <a:lumMod val="65000"/>
            </a:schemeClr>
          </a:solidFill>
        </p:spPr>
        <p:txBody>
          <a:bodyPr wrap="square" lIns="8496000" tIns="360000" rIns="1368000" bIns="360000" anchor="ctr" anchorCtr="0">
            <a:noAutofit/>
          </a:bodyPr>
          <a:lstStyle>
            <a:lvl1pPr algn="l">
              <a:defRPr sz="14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if its accessible. </a:t>
            </a:r>
            <a:br>
              <a:rPr lang="en-AU" dirty="0"/>
            </a:br>
            <a:r>
              <a:rPr lang="en-AU" dirty="0"/>
              <a:t>Select ‘Picture Format &gt; Crop’ to edit size and position of picture.</a:t>
            </a:r>
          </a:p>
        </p:txBody>
      </p:sp>
      <p:sp>
        <p:nvSpPr>
          <p:cNvPr id="8" name="Text Placeholder 7">
            <a:extLst>
              <a:ext uri="{FF2B5EF4-FFF2-40B4-BE49-F238E27FC236}">
                <a16:creationId xmlns:a16="http://schemas.microsoft.com/office/drawing/2014/main" id="{B9DBE3FE-29E4-5FA6-EC77-6A76FF05120A}"/>
              </a:ext>
            </a:extLst>
          </p:cNvPr>
          <p:cNvSpPr>
            <a:spLocks noGrp="1"/>
          </p:cNvSpPr>
          <p:nvPr>
            <p:ph type="body" sz="quarter" idx="13"/>
          </p:nvPr>
        </p:nvSpPr>
        <p:spPr>
          <a:xfrm>
            <a:off x="0" y="-1"/>
            <a:ext cx="12192000" cy="6858000"/>
          </a:xfrm>
          <a:custGeom>
            <a:avLst/>
            <a:gdLst>
              <a:gd name="connsiteX0" fmla="*/ 11369675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77000 h 6858000"/>
              <a:gd name="connsiteX5" fmla="*/ 10274935 w 12192000"/>
              <a:gd name="connsiteY5" fmla="*/ 6477000 h 6858000"/>
              <a:gd name="connsiteX6" fmla="*/ 11369675 w 12192000"/>
              <a:gd name="connsiteY6" fmla="*/ 53822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11369675" y="0"/>
                </a:moveTo>
                <a:lnTo>
                  <a:pt x="12192000" y="0"/>
                </a:lnTo>
                <a:lnTo>
                  <a:pt x="12192000" y="6858000"/>
                </a:lnTo>
                <a:lnTo>
                  <a:pt x="0" y="6858000"/>
                </a:lnTo>
                <a:lnTo>
                  <a:pt x="0" y="6477000"/>
                </a:lnTo>
                <a:lnTo>
                  <a:pt x="10274935" y="6477000"/>
                </a:lnTo>
                <a:cubicBezTo>
                  <a:pt x="10879581" y="6477000"/>
                  <a:pt x="11369675" y="5986908"/>
                  <a:pt x="11369675" y="5382260"/>
                </a:cubicBezTo>
                <a:close/>
              </a:path>
            </a:pathLst>
          </a:custGeom>
          <a:solidFill>
            <a:schemeClr val="tx2"/>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2" name="Text Placeholder 11">
            <a:extLst>
              <a:ext uri="{FF2B5EF4-FFF2-40B4-BE49-F238E27FC236}">
                <a16:creationId xmlns:a16="http://schemas.microsoft.com/office/drawing/2014/main" id="{9742AFC8-24A3-6AEB-E5CC-41CD9237A2BF}"/>
              </a:ext>
            </a:extLst>
          </p:cNvPr>
          <p:cNvSpPr>
            <a:spLocks noGrp="1"/>
          </p:cNvSpPr>
          <p:nvPr>
            <p:ph type="body" sz="quarter" idx="15"/>
          </p:nvPr>
        </p:nvSpPr>
        <p:spPr>
          <a:xfrm>
            <a:off x="407988" y="392059"/>
            <a:ext cx="2340000" cy="9108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6" name="Title 15">
            <a:extLst>
              <a:ext uri="{FF2B5EF4-FFF2-40B4-BE49-F238E27FC236}">
                <a16:creationId xmlns:a16="http://schemas.microsoft.com/office/drawing/2014/main" id="{76A15F2A-CA03-47B3-FF01-215C3C24F12C}"/>
              </a:ext>
            </a:extLst>
          </p:cNvPr>
          <p:cNvSpPr>
            <a:spLocks noGrp="1"/>
          </p:cNvSpPr>
          <p:nvPr>
            <p:ph type="title"/>
          </p:nvPr>
        </p:nvSpPr>
        <p:spPr>
          <a:xfrm>
            <a:off x="407987" y="1989552"/>
            <a:ext cx="7920000" cy="1440000"/>
          </a:xfrm>
        </p:spPr>
        <p:txBody>
          <a:bodyPr anchor="b" anchorCtr="0"/>
          <a:lstStyle>
            <a:lvl1pPr>
              <a:defRPr sz="5600">
                <a:solidFill>
                  <a:schemeClr val="bg1"/>
                </a:solidFill>
              </a:defRPr>
            </a:lvl1pPr>
          </a:lstStyle>
          <a:p>
            <a:r>
              <a:rPr lang="en-GB"/>
              <a:t>Click to edit Master title style</a:t>
            </a:r>
            <a:endParaRPr lang="en-AU" dirty="0"/>
          </a:p>
        </p:txBody>
      </p:sp>
      <p:sp>
        <p:nvSpPr>
          <p:cNvPr id="17" name="Subtitle 2">
            <a:extLst>
              <a:ext uri="{FF2B5EF4-FFF2-40B4-BE49-F238E27FC236}">
                <a16:creationId xmlns:a16="http://schemas.microsoft.com/office/drawing/2014/main" id="{C614F521-CD24-AEF9-E449-417529857D33}"/>
              </a:ext>
            </a:extLst>
          </p:cNvPr>
          <p:cNvSpPr>
            <a:spLocks noGrp="1"/>
          </p:cNvSpPr>
          <p:nvPr>
            <p:ph type="subTitle" idx="1" hasCustomPrompt="1"/>
          </p:nvPr>
        </p:nvSpPr>
        <p:spPr>
          <a:xfrm>
            <a:off x="407988" y="3666067"/>
            <a:ext cx="7919999" cy="1440000"/>
          </a:xfrm>
        </p:spPr>
        <p:txBody>
          <a:bodyPr/>
          <a:lstStyle>
            <a:lvl1pPr marL="0" indent="0" algn="l">
              <a:buNone/>
              <a:defRPr sz="2000" b="0">
                <a:solidFill>
                  <a:schemeClr val="bg1"/>
                </a:solidFill>
              </a:defRPr>
            </a:lvl1pPr>
            <a:lvl2pPr marL="0" indent="0" algn="l">
              <a:buNone/>
              <a:defRPr sz="2000" b="0">
                <a:solidFill>
                  <a:schemeClr val="bg1"/>
                </a:solidFill>
              </a:defRPr>
            </a:lvl2pPr>
            <a:lvl3pPr marL="0" indent="0" algn="l">
              <a:buNone/>
              <a:defRPr sz="2000" b="0">
                <a:solidFill>
                  <a:schemeClr val="bg1"/>
                </a:solidFill>
              </a:defRPr>
            </a:lvl3pPr>
            <a:lvl4pPr marL="0" indent="0" algn="l">
              <a:buNone/>
              <a:defRPr sz="2000" b="0">
                <a:solidFill>
                  <a:schemeClr val="bg1"/>
                </a:solidFill>
              </a:defRPr>
            </a:lvl4pPr>
            <a:lvl5pPr marL="0" indent="0" algn="l">
              <a:buNone/>
              <a:defRPr sz="2000" b="0">
                <a:solidFill>
                  <a:schemeClr val="bg1"/>
                </a:solidFill>
              </a:defRPr>
            </a:lvl5pPr>
            <a:lvl6pPr marL="0" indent="0" algn="l">
              <a:buNone/>
              <a:defRPr sz="2000" b="0">
                <a:solidFill>
                  <a:schemeClr val="bg1"/>
                </a:solidFill>
              </a:defRPr>
            </a:lvl6pPr>
            <a:lvl7pPr marL="0" indent="0" algn="l">
              <a:buNone/>
              <a:defRPr sz="2000" b="0">
                <a:solidFill>
                  <a:schemeClr val="bg1"/>
                </a:solidFill>
              </a:defRPr>
            </a:lvl7pPr>
            <a:lvl8pPr marL="0" indent="0" algn="l">
              <a:buNone/>
              <a:defRPr sz="2000" b="0">
                <a:solidFill>
                  <a:schemeClr val="bg1"/>
                </a:solidFill>
              </a:defRPr>
            </a:lvl8pPr>
            <a:lvl9pPr marL="0" indent="0" algn="l">
              <a:buNone/>
              <a:defRPr sz="2000" b="0">
                <a:solidFill>
                  <a:schemeClr val="bg1"/>
                </a:solidFill>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13742068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A8A78D-AE98-0020-7EB0-27A41CE59C05}"/>
              </a:ext>
            </a:extLst>
          </p:cNvPr>
          <p:cNvSpPr/>
          <p:nvPr userDrawn="1"/>
        </p:nvSpPr>
        <p:spPr>
          <a:xfrm>
            <a:off x="0" y="0"/>
            <a:ext cx="12192000"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able Placeholder 7">
            <a:extLst>
              <a:ext uri="{FF2B5EF4-FFF2-40B4-BE49-F238E27FC236}">
                <a16:creationId xmlns:a16="http://schemas.microsoft.com/office/drawing/2014/main" id="{FEBFFFE4-0D05-89CC-59E5-F07B5D25D8F2}"/>
              </a:ext>
            </a:extLst>
          </p:cNvPr>
          <p:cNvSpPr>
            <a:spLocks noGrp="1"/>
          </p:cNvSpPr>
          <p:nvPr>
            <p:ph type="tbl" sz="quarter" idx="13"/>
          </p:nvPr>
        </p:nvSpPr>
        <p:spPr>
          <a:xfrm>
            <a:off x="407988" y="2198688"/>
            <a:ext cx="11376000" cy="3780000"/>
          </a:xfrm>
        </p:spPr>
        <p:txBody>
          <a:bodyPr anchor="ctr" anchorCtr="0"/>
          <a:lstStyle>
            <a:lvl1pPr algn="ctr">
              <a:defRPr b="0">
                <a:solidFill>
                  <a:schemeClr val="tx2"/>
                </a:solidFill>
              </a:defRPr>
            </a:lvl1pPr>
          </a:lstStyle>
          <a:p>
            <a:r>
              <a:rPr lang="en-GB"/>
              <a:t>Click icon to add table</a:t>
            </a:r>
            <a:endParaRPr lang="en-US" dirty="0"/>
          </a:p>
        </p:txBody>
      </p:sp>
      <p:sp>
        <p:nvSpPr>
          <p:cNvPr id="3" name="Title 2">
            <a:extLst>
              <a:ext uri="{FF2B5EF4-FFF2-40B4-BE49-F238E27FC236}">
                <a16:creationId xmlns:a16="http://schemas.microsoft.com/office/drawing/2014/main" id="{3A335D74-85BD-243D-29E1-4DFFCC83262E}"/>
              </a:ext>
            </a:extLst>
          </p:cNvPr>
          <p:cNvSpPr>
            <a:spLocks noGrp="1"/>
          </p:cNvSpPr>
          <p:nvPr>
            <p:ph type="title"/>
          </p:nvPr>
        </p:nvSpPr>
        <p:spPr/>
        <p:txBody>
          <a:bodyPr/>
          <a:lstStyle/>
          <a:p>
            <a:r>
              <a:rPr lang="en-GB"/>
              <a:t>Click to edit Master title style</a:t>
            </a:r>
            <a:endParaRPr lang="en-AU" dirty="0"/>
          </a:p>
        </p:txBody>
      </p:sp>
      <p:sp>
        <p:nvSpPr>
          <p:cNvPr id="7" name="Date Placeholder 6">
            <a:extLst>
              <a:ext uri="{FF2B5EF4-FFF2-40B4-BE49-F238E27FC236}">
                <a16:creationId xmlns:a16="http://schemas.microsoft.com/office/drawing/2014/main" id="{5FE036B7-8CF8-EA6A-CD4A-10013B2994C0}"/>
              </a:ext>
            </a:extLst>
          </p:cNvPr>
          <p:cNvSpPr>
            <a:spLocks noGrp="1"/>
          </p:cNvSpPr>
          <p:nvPr>
            <p:ph type="dt" sz="half" idx="14"/>
          </p:nvPr>
        </p:nvSpPr>
        <p:spPr/>
        <p:txBody>
          <a:bodyPr/>
          <a:lstStyle/>
          <a:p>
            <a:r>
              <a:rPr lang="en-US"/>
              <a:t>Insert Date via Header &amp; Footer</a:t>
            </a:r>
            <a:endParaRPr lang="en-GB" dirty="0"/>
          </a:p>
        </p:txBody>
      </p:sp>
      <p:sp>
        <p:nvSpPr>
          <p:cNvPr id="9" name="Footer Placeholder 8">
            <a:extLst>
              <a:ext uri="{FF2B5EF4-FFF2-40B4-BE49-F238E27FC236}">
                <a16:creationId xmlns:a16="http://schemas.microsoft.com/office/drawing/2014/main" id="{80225BF4-BA66-6F2D-B085-98F74C79AD58}"/>
              </a:ext>
            </a:extLst>
          </p:cNvPr>
          <p:cNvSpPr>
            <a:spLocks noGrp="1"/>
          </p:cNvSpPr>
          <p:nvPr>
            <p:ph type="ftr" sz="quarter" idx="15"/>
          </p:nvPr>
        </p:nvSpPr>
        <p:spPr/>
        <p:txBody>
          <a:bodyPr/>
          <a:lstStyle/>
          <a:p>
            <a:r>
              <a:rPr lang="en-GB"/>
              <a:t>University of Southern Queensland - Select 'Insert &gt; Header &amp; Footer'</a:t>
            </a:r>
            <a:endParaRPr lang="en-GB" dirty="0"/>
          </a:p>
        </p:txBody>
      </p:sp>
      <p:sp>
        <p:nvSpPr>
          <p:cNvPr id="10" name="Slide Number Placeholder 9">
            <a:extLst>
              <a:ext uri="{FF2B5EF4-FFF2-40B4-BE49-F238E27FC236}">
                <a16:creationId xmlns:a16="http://schemas.microsoft.com/office/drawing/2014/main" id="{D7ABA761-8BA2-2AC1-3139-5DD6244D2B05}"/>
              </a:ext>
            </a:extLst>
          </p:cNvPr>
          <p:cNvSpPr>
            <a:spLocks noGrp="1"/>
          </p:cNvSpPr>
          <p:nvPr>
            <p:ph type="sldNum" sz="quarter" idx="16"/>
          </p:nvPr>
        </p:nvSpPr>
        <p:spPr/>
        <p:txBody>
          <a:bodyPr/>
          <a:lstStyle/>
          <a:p>
            <a:fld id="{F5AEA0E0-5CC6-4BD0-905C-A0021E419432}" type="slidenum">
              <a:rPr lang="en-GB" smtClean="0"/>
              <a:pPr/>
              <a:t>‹#›</a:t>
            </a:fld>
            <a:endParaRPr lang="en-GB" dirty="0"/>
          </a:p>
        </p:txBody>
      </p:sp>
      <p:sp>
        <p:nvSpPr>
          <p:cNvPr id="12" name="Text Placeholder 13">
            <a:extLst>
              <a:ext uri="{FF2B5EF4-FFF2-40B4-BE49-F238E27FC236}">
                <a16:creationId xmlns:a16="http://schemas.microsoft.com/office/drawing/2014/main" id="{0E3C1573-29B6-0F65-9234-B7702B39EAFA}"/>
              </a:ext>
            </a:extLst>
          </p:cNvPr>
          <p:cNvSpPr>
            <a:spLocks noGrp="1"/>
          </p:cNvSpPr>
          <p:nvPr>
            <p:ph type="body" sz="quarter" idx="17"/>
          </p:nvPr>
        </p:nvSpPr>
        <p:spPr>
          <a:xfrm>
            <a:off x="407988" y="1233488"/>
            <a:ext cx="11376025" cy="72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2264110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and Image with Call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DF277E2-DF8B-D9FE-9321-EFD5D8F76F5E}"/>
              </a:ext>
            </a:extLst>
          </p:cNvPr>
          <p:cNvSpPr>
            <a:spLocks noGrp="1" noChangeAspect="1"/>
          </p:cNvSpPr>
          <p:nvPr>
            <p:ph type="pic" sz="quarter" idx="16" hasCustomPrompt="1"/>
          </p:nvPr>
        </p:nvSpPr>
        <p:spPr>
          <a:xfrm>
            <a:off x="4272000" y="0"/>
            <a:ext cx="7920000" cy="6858000"/>
          </a:xfrm>
          <a:prstGeom prst="rect">
            <a:avLst/>
          </a:prstGeom>
          <a:solidFill>
            <a:schemeClr val="bg1">
              <a:lumMod val="75000"/>
            </a:schemeClr>
          </a:solidFill>
        </p:spPr>
        <p:txBody>
          <a:bodyPr wrap="square" lIns="1080000" tIns="360000" rIns="1080000" bIns="360000" anchor="ctr" anchorCtr="0">
            <a:noAutofit/>
          </a:bodyPr>
          <a:lstStyle>
            <a:lvl1pPr algn="l">
              <a:defRPr sz="14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9" name="Text Placeholder 8">
            <a:extLst>
              <a:ext uri="{FF2B5EF4-FFF2-40B4-BE49-F238E27FC236}">
                <a16:creationId xmlns:a16="http://schemas.microsoft.com/office/drawing/2014/main" id="{F7D0EA6D-A523-ACBF-4F29-4867595F16BC}"/>
              </a:ext>
            </a:extLst>
          </p:cNvPr>
          <p:cNvSpPr>
            <a:spLocks noGrp="1"/>
          </p:cNvSpPr>
          <p:nvPr>
            <p:ph type="body" sz="quarter" idx="14"/>
          </p:nvPr>
        </p:nvSpPr>
        <p:spPr>
          <a:xfrm>
            <a:off x="9544050" y="376238"/>
            <a:ext cx="2257425" cy="2301875"/>
          </a:xfrm>
          <a:prstGeom prst="roundRect">
            <a:avLst>
              <a:gd name="adj" fmla="val 20903"/>
            </a:avLst>
          </a:prstGeom>
          <a:ln>
            <a:solidFill>
              <a:schemeClr val="bg1"/>
            </a:solidFill>
          </a:ln>
        </p:spPr>
        <p:txBody>
          <a:bodyPr anchor="ctr" anchorCtr="0"/>
          <a:lstStyle>
            <a:lvl1pPr algn="ctr">
              <a:defRPr sz="4900" b="0">
                <a:solidFill>
                  <a:schemeClr val="accent3"/>
                </a:solidFill>
                <a:latin typeface="+mn-lt"/>
              </a:defRPr>
            </a:lvl1pPr>
            <a:lvl2pPr marL="0" indent="0" algn="ctr">
              <a:spcBef>
                <a:spcPts val="0"/>
              </a:spcBef>
              <a:buNone/>
              <a:defRPr sz="1200" b="0">
                <a:solidFill>
                  <a:schemeClr val="accent3"/>
                </a:solidFill>
                <a:latin typeface="+mn-lt"/>
              </a:defRPr>
            </a:lvl2pPr>
            <a:lvl3pPr marL="0" indent="0" algn="ctr">
              <a:buNone/>
              <a:defRPr sz="1200" b="0">
                <a:solidFill>
                  <a:schemeClr val="accent3"/>
                </a:solidFill>
                <a:latin typeface="+mn-lt"/>
              </a:defRPr>
            </a:lvl3pPr>
            <a:lvl4pPr algn="ctr">
              <a:defRPr sz="1200" b="0">
                <a:solidFill>
                  <a:schemeClr val="accent3"/>
                </a:solidFill>
                <a:latin typeface="+mn-lt"/>
              </a:defRPr>
            </a:lvl4pPr>
            <a:lvl5pPr algn="ctr">
              <a:defRPr sz="1200" b="0">
                <a:solidFill>
                  <a:schemeClr val="accent3"/>
                </a:solidFill>
                <a:latin typeface="+mn-lt"/>
              </a:defRPr>
            </a:lvl5pPr>
            <a:lvl6pPr algn="ctr">
              <a:defRPr sz="1200">
                <a:solidFill>
                  <a:schemeClr val="accent3"/>
                </a:solidFill>
              </a:defRPr>
            </a:lvl6pPr>
            <a:lvl7pPr algn="ctr">
              <a:defRPr sz="1200">
                <a:solidFill>
                  <a:schemeClr val="accent3"/>
                </a:solidFill>
              </a:defRPr>
            </a:lvl7pPr>
            <a:lvl8pPr algn="ctr">
              <a:defRPr sz="1200">
                <a:solidFill>
                  <a:schemeClr val="accent3"/>
                </a:solidFill>
              </a:defRPr>
            </a:lvl8pPr>
            <a:lvl9pPr algn="ctr">
              <a:defRPr sz="1200">
                <a:solidFill>
                  <a:schemeClr val="accent3"/>
                </a:solidFill>
              </a:defRPr>
            </a:lvl9pPr>
          </a:lstStyle>
          <a:p>
            <a:pPr lvl="0"/>
            <a:r>
              <a:rPr lang="en-GB"/>
              <a:t>Click to edit Master text styles</a:t>
            </a:r>
          </a:p>
          <a:p>
            <a:pPr lvl="1"/>
            <a:r>
              <a:rPr lang="en-GB"/>
              <a:t>Second level</a:t>
            </a:r>
          </a:p>
        </p:txBody>
      </p:sp>
      <p:sp>
        <p:nvSpPr>
          <p:cNvPr id="8" name="Content Placeholder 9">
            <a:extLst>
              <a:ext uri="{FF2B5EF4-FFF2-40B4-BE49-F238E27FC236}">
                <a16:creationId xmlns:a16="http://schemas.microsoft.com/office/drawing/2014/main" id="{57E44C67-AD82-158F-3B67-4971A7FFF5C8}"/>
              </a:ext>
            </a:extLst>
          </p:cNvPr>
          <p:cNvSpPr>
            <a:spLocks noGrp="1"/>
          </p:cNvSpPr>
          <p:nvPr>
            <p:ph sz="quarter" idx="15" hasCustomPrompt="1"/>
          </p:nvPr>
        </p:nvSpPr>
        <p:spPr>
          <a:xfrm>
            <a:off x="407989" y="1661168"/>
            <a:ext cx="3419997" cy="43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7" name="Title 6">
            <a:extLst>
              <a:ext uri="{FF2B5EF4-FFF2-40B4-BE49-F238E27FC236}">
                <a16:creationId xmlns:a16="http://schemas.microsoft.com/office/drawing/2014/main" id="{32228F09-BC2B-A0D4-73FD-BD53757EA001}"/>
              </a:ext>
            </a:extLst>
          </p:cNvPr>
          <p:cNvSpPr>
            <a:spLocks noGrp="1"/>
          </p:cNvSpPr>
          <p:nvPr>
            <p:ph type="title"/>
          </p:nvPr>
        </p:nvSpPr>
        <p:spPr>
          <a:xfrm>
            <a:off x="407988" y="409902"/>
            <a:ext cx="3419998" cy="823586"/>
          </a:xfrm>
        </p:spPr>
        <p:txBody>
          <a:bodyPr/>
          <a:lstStyle/>
          <a:p>
            <a:r>
              <a:rPr lang="en-GB"/>
              <a:t>Click to edit Master title style</a:t>
            </a:r>
            <a:endParaRPr lang="en-AU" dirty="0"/>
          </a:p>
        </p:txBody>
      </p:sp>
      <p:sp>
        <p:nvSpPr>
          <p:cNvPr id="13" name="Date Placeholder 12">
            <a:extLst>
              <a:ext uri="{FF2B5EF4-FFF2-40B4-BE49-F238E27FC236}">
                <a16:creationId xmlns:a16="http://schemas.microsoft.com/office/drawing/2014/main" id="{5D9539A2-4ECC-5219-A59E-943403E24336}"/>
              </a:ext>
            </a:extLst>
          </p:cNvPr>
          <p:cNvSpPr>
            <a:spLocks noGrp="1"/>
          </p:cNvSpPr>
          <p:nvPr>
            <p:ph type="dt" sz="half" idx="17"/>
          </p:nvPr>
        </p:nvSpPr>
        <p:spPr/>
        <p:txBody>
          <a:bodyPr/>
          <a:lstStyle/>
          <a:p>
            <a:r>
              <a:rPr lang="en-US"/>
              <a:t>Insert Date via Header &amp; Footer</a:t>
            </a:r>
            <a:endParaRPr lang="en-GB" dirty="0"/>
          </a:p>
        </p:txBody>
      </p:sp>
      <p:sp>
        <p:nvSpPr>
          <p:cNvPr id="14" name="Footer Placeholder 13">
            <a:extLst>
              <a:ext uri="{FF2B5EF4-FFF2-40B4-BE49-F238E27FC236}">
                <a16:creationId xmlns:a16="http://schemas.microsoft.com/office/drawing/2014/main" id="{98B41F66-E952-D548-F4FA-23852D22E16C}"/>
              </a:ext>
            </a:extLst>
          </p:cNvPr>
          <p:cNvSpPr>
            <a:spLocks noGrp="1"/>
          </p:cNvSpPr>
          <p:nvPr>
            <p:ph type="ftr" sz="quarter" idx="18"/>
          </p:nvPr>
        </p:nvSpPr>
        <p:spPr>
          <a:xfrm>
            <a:off x="4272000" y="6270624"/>
            <a:ext cx="7224012" cy="360000"/>
          </a:xfrm>
        </p:spPr>
        <p:txBody>
          <a:bodyPr/>
          <a:lstStyle>
            <a:lvl1pPr>
              <a:defRPr>
                <a:solidFill>
                  <a:schemeClr val="bg1"/>
                </a:solidFill>
              </a:defRPr>
            </a:lvl1pPr>
          </a:lstStyle>
          <a:p>
            <a:r>
              <a:rPr lang="en-GB" dirty="0"/>
              <a:t>University of Southern Queensland - Select 'Insert &gt; Header &amp; Footer'</a:t>
            </a:r>
          </a:p>
        </p:txBody>
      </p:sp>
      <p:sp>
        <p:nvSpPr>
          <p:cNvPr id="15" name="Slide Number Placeholder 14">
            <a:extLst>
              <a:ext uri="{FF2B5EF4-FFF2-40B4-BE49-F238E27FC236}">
                <a16:creationId xmlns:a16="http://schemas.microsoft.com/office/drawing/2014/main" id="{B290230E-8024-4FA1-DCBE-8F3A741E4E30}"/>
              </a:ext>
            </a:extLst>
          </p:cNvPr>
          <p:cNvSpPr>
            <a:spLocks noGrp="1"/>
          </p:cNvSpPr>
          <p:nvPr>
            <p:ph type="sldNum" sz="quarter" idx="19"/>
          </p:nvPr>
        </p:nvSpPr>
        <p:spPr/>
        <p:txBody>
          <a:bodyPr/>
          <a:lstStyle>
            <a:lvl1pPr>
              <a:defRPr>
                <a:solidFill>
                  <a:schemeClr val="bg1"/>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4948340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and image with bleed-dark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4EC220-35DB-31F6-FA7E-6D75790F001D}"/>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9">
            <a:extLst>
              <a:ext uri="{FF2B5EF4-FFF2-40B4-BE49-F238E27FC236}">
                <a16:creationId xmlns:a16="http://schemas.microsoft.com/office/drawing/2014/main" id="{B428F272-B3D9-8A5C-B7C9-EAE0B4CF8E2C}"/>
              </a:ext>
            </a:extLst>
          </p:cNvPr>
          <p:cNvSpPr>
            <a:spLocks noGrp="1"/>
          </p:cNvSpPr>
          <p:nvPr>
            <p:ph sz="quarter" idx="15" hasCustomPrompt="1"/>
          </p:nvPr>
        </p:nvSpPr>
        <p:spPr>
          <a:xfrm>
            <a:off x="407989" y="1661168"/>
            <a:ext cx="3419997" cy="435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7" name="Title 6">
            <a:extLst>
              <a:ext uri="{FF2B5EF4-FFF2-40B4-BE49-F238E27FC236}">
                <a16:creationId xmlns:a16="http://schemas.microsoft.com/office/drawing/2014/main" id="{73CA0814-35AB-3659-1500-065570B384ED}"/>
              </a:ext>
            </a:extLst>
          </p:cNvPr>
          <p:cNvSpPr>
            <a:spLocks noGrp="1"/>
          </p:cNvSpPr>
          <p:nvPr>
            <p:ph type="title"/>
          </p:nvPr>
        </p:nvSpPr>
        <p:spPr>
          <a:xfrm>
            <a:off x="407988" y="409902"/>
            <a:ext cx="3419998" cy="823586"/>
          </a:xfrm>
        </p:spPr>
        <p:txBody>
          <a:bodyPr/>
          <a:lstStyle>
            <a:lvl1pPr>
              <a:defRPr>
                <a:solidFill>
                  <a:schemeClr val="bg1"/>
                </a:solidFill>
              </a:defRPr>
            </a:lvl1pPr>
          </a:lstStyle>
          <a:p>
            <a:r>
              <a:rPr lang="en-GB"/>
              <a:t>Click to edit Master title style</a:t>
            </a:r>
            <a:endParaRPr lang="en-AU" dirty="0"/>
          </a:p>
        </p:txBody>
      </p:sp>
      <p:sp>
        <p:nvSpPr>
          <p:cNvPr id="11" name="Picture Placeholder 10">
            <a:extLst>
              <a:ext uri="{FF2B5EF4-FFF2-40B4-BE49-F238E27FC236}">
                <a16:creationId xmlns:a16="http://schemas.microsoft.com/office/drawing/2014/main" id="{100F2806-A8AE-93C1-7559-C92536D9F54F}"/>
              </a:ext>
            </a:extLst>
          </p:cNvPr>
          <p:cNvSpPr>
            <a:spLocks noGrp="1" noChangeAspect="1"/>
          </p:cNvSpPr>
          <p:nvPr>
            <p:ph type="pic" sz="quarter" idx="14" hasCustomPrompt="1"/>
          </p:nvPr>
        </p:nvSpPr>
        <p:spPr>
          <a:xfrm>
            <a:off x="4272000" y="0"/>
            <a:ext cx="7920000" cy="6858000"/>
          </a:xfrm>
          <a:prstGeom prst="rect">
            <a:avLst/>
          </a:prstGeom>
          <a:solidFill>
            <a:schemeClr val="bg1">
              <a:lumMod val="75000"/>
            </a:schemeClr>
          </a:solidFill>
        </p:spPr>
        <p:txBody>
          <a:bodyPr wrap="square" lIns="1080000" tIns="360000" rIns="1080000" bIns="360000" anchor="ctr" anchorCtr="0">
            <a:noAutofit/>
          </a:bodyPr>
          <a:lstStyle>
            <a:lvl1pPr algn="l">
              <a:defRPr sz="14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12" name="Date Placeholder 11">
            <a:extLst>
              <a:ext uri="{FF2B5EF4-FFF2-40B4-BE49-F238E27FC236}">
                <a16:creationId xmlns:a16="http://schemas.microsoft.com/office/drawing/2014/main" id="{88BCE465-8214-40A8-6001-6EE063DCDC1E}"/>
              </a:ext>
            </a:extLst>
          </p:cNvPr>
          <p:cNvSpPr>
            <a:spLocks noGrp="1"/>
          </p:cNvSpPr>
          <p:nvPr>
            <p:ph type="dt" sz="half" idx="16"/>
          </p:nvPr>
        </p:nvSpPr>
        <p:spPr/>
        <p:txBody>
          <a:bodyPr/>
          <a:lstStyle>
            <a:lvl1pPr>
              <a:defRPr>
                <a:solidFill>
                  <a:schemeClr val="bg1"/>
                </a:solidFill>
              </a:defRPr>
            </a:lvl1pPr>
          </a:lstStyle>
          <a:p>
            <a:r>
              <a:rPr lang="en-US"/>
              <a:t>Insert Date via Header &amp; Footer</a:t>
            </a:r>
            <a:endParaRPr lang="en-GB" dirty="0"/>
          </a:p>
        </p:txBody>
      </p:sp>
      <p:sp>
        <p:nvSpPr>
          <p:cNvPr id="13" name="Footer Placeholder 12">
            <a:extLst>
              <a:ext uri="{FF2B5EF4-FFF2-40B4-BE49-F238E27FC236}">
                <a16:creationId xmlns:a16="http://schemas.microsoft.com/office/drawing/2014/main" id="{7DF4CFDE-FEEB-CD4A-1EC3-418D0FA16288}"/>
              </a:ext>
            </a:extLst>
          </p:cNvPr>
          <p:cNvSpPr>
            <a:spLocks noGrp="1"/>
          </p:cNvSpPr>
          <p:nvPr>
            <p:ph type="ftr" sz="quarter" idx="17"/>
          </p:nvPr>
        </p:nvSpPr>
        <p:spPr/>
        <p:txBody>
          <a:bodyPr/>
          <a:lstStyle>
            <a:lvl1pPr>
              <a:defRPr>
                <a:solidFill>
                  <a:schemeClr val="bg1"/>
                </a:solidFill>
              </a:defRPr>
            </a:lvl1pPr>
          </a:lstStyle>
          <a:p>
            <a:r>
              <a:rPr lang="en-GB"/>
              <a:t>University of Southern Queensland - Select 'Insert &gt; Header &amp; Footer'</a:t>
            </a:r>
            <a:endParaRPr lang="en-GB" dirty="0"/>
          </a:p>
        </p:txBody>
      </p:sp>
      <p:sp>
        <p:nvSpPr>
          <p:cNvPr id="14" name="Slide Number Placeholder 13">
            <a:extLst>
              <a:ext uri="{FF2B5EF4-FFF2-40B4-BE49-F238E27FC236}">
                <a16:creationId xmlns:a16="http://schemas.microsoft.com/office/drawing/2014/main" id="{E38BA931-4A16-3136-25A6-C689AB2CFE40}"/>
              </a:ext>
            </a:extLst>
          </p:cNvPr>
          <p:cNvSpPr>
            <a:spLocks noGrp="1"/>
          </p:cNvSpPr>
          <p:nvPr>
            <p:ph type="sldNum" sz="quarter" idx="18"/>
          </p:nvPr>
        </p:nvSpPr>
        <p:spPr/>
        <p:txBody>
          <a:bodyPr/>
          <a:lstStyle>
            <a:lvl1pPr>
              <a:defRPr>
                <a:solidFill>
                  <a:schemeClr val="bg1"/>
                </a:solidFill>
              </a:defRPr>
            </a:lvl1pPr>
          </a:lstStyle>
          <a:p>
            <a:fld id="{F5AEA0E0-5CC6-4BD0-905C-A0021E419432}" type="slidenum">
              <a:rPr lang="en-GB" smtClean="0"/>
              <a:pPr/>
              <a:t>‹#›</a:t>
            </a:fld>
            <a:endParaRPr lang="en-GB" dirty="0"/>
          </a:p>
        </p:txBody>
      </p:sp>
      <p:pic>
        <p:nvPicPr>
          <p:cNvPr id="9" name="Picture 8">
            <a:extLst>
              <a:ext uri="{FF2B5EF4-FFF2-40B4-BE49-F238E27FC236}">
                <a16:creationId xmlns:a16="http://schemas.microsoft.com/office/drawing/2014/main" id="{635F1629-1FF7-6147-80F0-E3DBA9C69E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2"/>
          </a:xfrm>
          <a:prstGeom prst="rect">
            <a:avLst/>
          </a:prstGeom>
        </p:spPr>
      </p:pic>
    </p:spTree>
    <p:extLst>
      <p:ext uri="{BB962C8B-B14F-4D97-AF65-F5344CB8AC3E}">
        <p14:creationId xmlns:p14="http://schemas.microsoft.com/office/powerpoint/2010/main" val="34144054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CB77AA-193D-11F4-1361-3D25C985976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Graphic 9">
            <a:extLst>
              <a:ext uri="{FF2B5EF4-FFF2-40B4-BE49-F238E27FC236}">
                <a16:creationId xmlns:a16="http://schemas.microsoft.com/office/drawing/2014/main" id="{43166FF8-DB42-C2D3-9B18-E656515F5E42}"/>
              </a:ext>
            </a:extLst>
          </p:cNvPr>
          <p:cNvSpPr/>
          <p:nvPr/>
        </p:nvSpPr>
        <p:spPr>
          <a:xfrm>
            <a:off x="0" y="0"/>
            <a:ext cx="12192000" cy="6858000"/>
          </a:xfrm>
          <a:custGeom>
            <a:avLst/>
            <a:gdLst>
              <a:gd name="connsiteX0" fmla="*/ 1258739 w 12144071"/>
              <a:gd name="connsiteY0" fmla="*/ 0 h 6834425"/>
              <a:gd name="connsiteX1" fmla="*/ 1258739 w 12144071"/>
              <a:gd name="connsiteY1" fmla="*/ 5189042 h 6834425"/>
              <a:gd name="connsiteX2" fmla="*/ 246696 w 12144071"/>
              <a:gd name="connsiteY2" fmla="*/ 6201579 h 6834425"/>
              <a:gd name="connsiteX3" fmla="*/ 0 w 12144071"/>
              <a:gd name="connsiteY3" fmla="*/ 6201579 h 6834425"/>
              <a:gd name="connsiteX4" fmla="*/ 0 w 12144071"/>
              <a:gd name="connsiteY4" fmla="*/ 6834426 h 6834425"/>
              <a:gd name="connsiteX5" fmla="*/ 12144072 w 12144071"/>
              <a:gd name="connsiteY5" fmla="*/ 6834426 h 6834425"/>
              <a:gd name="connsiteX6" fmla="*/ 12144072 w 12144071"/>
              <a:gd name="connsiteY6" fmla="*/ 6201579 h 6834425"/>
              <a:gd name="connsiteX7" fmla="*/ 2346648 w 12144071"/>
              <a:gd name="connsiteY7" fmla="*/ 6201579 h 6834425"/>
              <a:gd name="connsiteX8" fmla="*/ 1334605 w 12144071"/>
              <a:gd name="connsiteY8" fmla="*/ 5189042 h 6834425"/>
              <a:gd name="connsiteX9" fmla="*/ 1334605 w 12144071"/>
              <a:gd name="connsiteY9" fmla="*/ 0 h 6834425"/>
              <a:gd name="connsiteX10" fmla="*/ 1258739 w 12144071"/>
              <a:gd name="connsiteY10" fmla="*/ 0 h 683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44071" h="6834425">
                <a:moveTo>
                  <a:pt x="1258739" y="0"/>
                </a:moveTo>
                <a:lnTo>
                  <a:pt x="1258739" y="5189042"/>
                </a:lnTo>
                <a:cubicBezTo>
                  <a:pt x="1258739" y="5748218"/>
                  <a:pt x="805689" y="6201579"/>
                  <a:pt x="246696" y="6201579"/>
                </a:cubicBezTo>
                <a:lnTo>
                  <a:pt x="0" y="6201579"/>
                </a:lnTo>
                <a:lnTo>
                  <a:pt x="0" y="6834426"/>
                </a:lnTo>
                <a:lnTo>
                  <a:pt x="12144072" y="6834426"/>
                </a:lnTo>
                <a:lnTo>
                  <a:pt x="12144072" y="6201579"/>
                </a:lnTo>
                <a:lnTo>
                  <a:pt x="2346648" y="6201579"/>
                </a:lnTo>
                <a:cubicBezTo>
                  <a:pt x="1787744" y="6201579"/>
                  <a:pt x="1334605" y="5748218"/>
                  <a:pt x="1334605" y="5189042"/>
                </a:cubicBezTo>
                <a:lnTo>
                  <a:pt x="1334605" y="0"/>
                </a:lnTo>
                <a:lnTo>
                  <a:pt x="1258739" y="0"/>
                </a:lnTo>
                <a:close/>
              </a:path>
            </a:pathLst>
          </a:custGeom>
          <a:solidFill>
            <a:schemeClr val="bg2"/>
          </a:solidFill>
          <a:ln w="8925" cap="flat">
            <a:noFill/>
            <a:prstDash val="solid"/>
            <a:miter/>
          </a:ln>
        </p:spPr>
        <p:txBody>
          <a:bodyPr rtlCol="0" anchor="ctr"/>
          <a:lstStyle/>
          <a:p>
            <a:endParaRPr lang="en-US"/>
          </a:p>
        </p:txBody>
      </p:sp>
      <p:sp>
        <p:nvSpPr>
          <p:cNvPr id="9" name="Text Placeholder 8">
            <a:extLst>
              <a:ext uri="{FF2B5EF4-FFF2-40B4-BE49-F238E27FC236}">
                <a16:creationId xmlns:a16="http://schemas.microsoft.com/office/drawing/2014/main" id="{716F2274-3689-47E7-BDC8-BE3337A61589}"/>
              </a:ext>
            </a:extLst>
          </p:cNvPr>
          <p:cNvSpPr>
            <a:spLocks noGrp="1"/>
          </p:cNvSpPr>
          <p:nvPr>
            <p:ph type="body" sz="quarter" idx="15" hasCustomPrompt="1"/>
          </p:nvPr>
        </p:nvSpPr>
        <p:spPr>
          <a:xfrm>
            <a:off x="407987" y="404813"/>
            <a:ext cx="1296000" cy="828676"/>
          </a:xfrm>
          <a:prstGeom prst="rect">
            <a:avLst/>
          </a:prstGeom>
          <a:noFill/>
        </p:spPr>
        <p:txBody>
          <a:bodyPr wrap="square">
            <a:noAutofit/>
          </a:bodyPr>
          <a:lstStyle>
            <a:lvl1pPr>
              <a:spcBef>
                <a:spcPts val="0"/>
              </a:spcBef>
              <a:defRPr sz="5000">
                <a:solidFill>
                  <a:schemeClr val="bg2"/>
                </a:solidFill>
              </a:defRPr>
            </a:lvl1pPr>
            <a:lvl2pPr marL="0" indent="0">
              <a:spcBef>
                <a:spcPts val="0"/>
              </a:spcBef>
              <a:buNone/>
              <a:defRPr sz="5000">
                <a:solidFill>
                  <a:schemeClr val="bg2"/>
                </a:solidFill>
              </a:defRPr>
            </a:lvl2pPr>
            <a:lvl3pPr marL="0" indent="0">
              <a:spcBef>
                <a:spcPts val="0"/>
              </a:spcBef>
              <a:buNone/>
              <a:defRPr sz="5000">
                <a:solidFill>
                  <a:schemeClr val="bg2"/>
                </a:solidFill>
              </a:defRPr>
            </a:lvl3pPr>
            <a:lvl4pPr>
              <a:spcBef>
                <a:spcPts val="0"/>
              </a:spcBef>
              <a:defRPr sz="5000" b="0">
                <a:solidFill>
                  <a:schemeClr val="bg2"/>
                </a:solidFill>
              </a:defRPr>
            </a:lvl4pPr>
            <a:lvl5pPr>
              <a:spcBef>
                <a:spcPts val="0"/>
              </a:spcBef>
              <a:defRPr sz="5000">
                <a:solidFill>
                  <a:schemeClr val="bg2"/>
                </a:solidFill>
              </a:defRPr>
            </a:lvl5pPr>
            <a:lvl6pPr>
              <a:spcBef>
                <a:spcPts val="0"/>
              </a:spcBef>
              <a:defRPr sz="5000">
                <a:solidFill>
                  <a:schemeClr val="bg2"/>
                </a:solidFill>
              </a:defRPr>
            </a:lvl6pPr>
            <a:lvl7pPr>
              <a:spcBef>
                <a:spcPts val="0"/>
              </a:spcBef>
              <a:defRPr sz="5000">
                <a:solidFill>
                  <a:schemeClr val="bg2"/>
                </a:solidFill>
              </a:defRPr>
            </a:lvl7pPr>
            <a:lvl8pPr>
              <a:spcBef>
                <a:spcPts val="0"/>
              </a:spcBef>
              <a:defRPr sz="5000">
                <a:solidFill>
                  <a:schemeClr val="bg2"/>
                </a:solidFill>
              </a:defRPr>
            </a:lvl8pPr>
            <a:lvl9pPr>
              <a:spcBef>
                <a:spcPts val="0"/>
              </a:spcBef>
              <a:defRPr sz="5000">
                <a:solidFill>
                  <a:schemeClr val="bg2"/>
                </a:solidFill>
              </a:defRPr>
            </a:lvl9pPr>
          </a:lstStyle>
          <a:p>
            <a:pPr lvl="0"/>
            <a:r>
              <a:rPr lang="en-US" dirty="0"/>
              <a:t>00</a:t>
            </a:r>
            <a:endParaRPr lang="en-AU" dirty="0"/>
          </a:p>
        </p:txBody>
      </p:sp>
      <p:sp>
        <p:nvSpPr>
          <p:cNvPr id="14" name="Subtitle 2">
            <a:extLst>
              <a:ext uri="{FF2B5EF4-FFF2-40B4-BE49-F238E27FC236}">
                <a16:creationId xmlns:a16="http://schemas.microsoft.com/office/drawing/2014/main" id="{F7EFD341-6CC4-002C-79D4-DF686D592616}"/>
              </a:ext>
            </a:extLst>
          </p:cNvPr>
          <p:cNvSpPr>
            <a:spLocks noGrp="1"/>
          </p:cNvSpPr>
          <p:nvPr>
            <p:ph type="subTitle" idx="1" hasCustomPrompt="1"/>
          </p:nvPr>
        </p:nvSpPr>
        <p:spPr>
          <a:xfrm>
            <a:off x="2244012" y="2064817"/>
            <a:ext cx="7200000" cy="1440000"/>
          </a:xfrm>
        </p:spPr>
        <p:txBody>
          <a:bodyPr/>
          <a:lstStyle>
            <a:lvl1pPr marL="0" indent="0" algn="l">
              <a:buNone/>
              <a:defRPr sz="2000" b="0">
                <a:solidFill>
                  <a:schemeClr val="bg2"/>
                </a:solidFill>
              </a:defRPr>
            </a:lvl1pPr>
            <a:lvl2pPr marL="0" indent="0" algn="l">
              <a:buNone/>
              <a:defRPr sz="2000" b="0">
                <a:solidFill>
                  <a:schemeClr val="bg2"/>
                </a:solidFill>
              </a:defRPr>
            </a:lvl2pPr>
            <a:lvl3pPr marL="0" indent="0" algn="l">
              <a:buNone/>
              <a:defRPr sz="2000" b="0">
                <a:solidFill>
                  <a:schemeClr val="bg2"/>
                </a:solidFill>
              </a:defRPr>
            </a:lvl3pPr>
            <a:lvl4pPr marL="0" indent="0" algn="l">
              <a:buNone/>
              <a:defRPr sz="2000" b="0">
                <a:solidFill>
                  <a:schemeClr val="bg2"/>
                </a:solidFill>
              </a:defRPr>
            </a:lvl4pPr>
            <a:lvl5pPr marL="0" indent="0" algn="l">
              <a:buNone/>
              <a:defRPr sz="2000" b="0">
                <a:solidFill>
                  <a:schemeClr val="bg2"/>
                </a:solidFill>
              </a:defRPr>
            </a:lvl5pPr>
            <a:lvl6pPr marL="0" indent="0" algn="l">
              <a:buNone/>
              <a:defRPr sz="2000" b="0">
                <a:solidFill>
                  <a:schemeClr val="bg2"/>
                </a:solidFill>
              </a:defRPr>
            </a:lvl6pPr>
            <a:lvl7pPr marL="0" indent="0" algn="l">
              <a:buNone/>
              <a:defRPr sz="2000" b="0">
                <a:solidFill>
                  <a:schemeClr val="bg2"/>
                </a:solidFill>
              </a:defRPr>
            </a:lvl7pPr>
            <a:lvl8pPr marL="0" indent="0" algn="l">
              <a:buNone/>
              <a:defRPr sz="2000" b="0">
                <a:solidFill>
                  <a:schemeClr val="bg2"/>
                </a:solidFill>
              </a:defRPr>
            </a:lvl8pPr>
            <a:lvl9pPr marL="0" indent="0" algn="l">
              <a:buNone/>
              <a:defRPr sz="2000" b="0">
                <a:solidFill>
                  <a:schemeClr val="bg2"/>
                </a:solidFill>
              </a:defRPr>
            </a:lvl9pPr>
          </a:lstStyle>
          <a:p>
            <a:r>
              <a:rPr lang="en-AU" dirty="0"/>
              <a:t>Click to add Subtitle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4" name="Title 3">
            <a:extLst>
              <a:ext uri="{FF2B5EF4-FFF2-40B4-BE49-F238E27FC236}">
                <a16:creationId xmlns:a16="http://schemas.microsoft.com/office/drawing/2014/main" id="{2280C383-3B91-B6EB-40CB-78AAB1340A1B}"/>
              </a:ext>
            </a:extLst>
          </p:cNvPr>
          <p:cNvSpPr>
            <a:spLocks noGrp="1"/>
          </p:cNvSpPr>
          <p:nvPr>
            <p:ph type="title" hasCustomPrompt="1"/>
          </p:nvPr>
        </p:nvSpPr>
        <p:spPr>
          <a:xfrm>
            <a:off x="2244012" y="409902"/>
            <a:ext cx="9540000" cy="823586"/>
          </a:xfrm>
        </p:spPr>
        <p:txBody>
          <a:bodyPr/>
          <a:lstStyle>
            <a:lvl1pPr>
              <a:defRPr sz="5000">
                <a:solidFill>
                  <a:schemeClr val="bg2"/>
                </a:solidFill>
              </a:defRPr>
            </a:lvl1pPr>
          </a:lstStyle>
          <a:p>
            <a:r>
              <a:rPr lang="en-AU" dirty="0"/>
              <a:t>Click to add Section title</a:t>
            </a:r>
          </a:p>
        </p:txBody>
      </p:sp>
      <p:sp>
        <p:nvSpPr>
          <p:cNvPr id="6" name="Date Placeholder 5">
            <a:extLst>
              <a:ext uri="{FF2B5EF4-FFF2-40B4-BE49-F238E27FC236}">
                <a16:creationId xmlns:a16="http://schemas.microsoft.com/office/drawing/2014/main" id="{ABB062EC-AEB6-5F1D-CC85-A021FD9162C0}"/>
              </a:ext>
            </a:extLst>
          </p:cNvPr>
          <p:cNvSpPr>
            <a:spLocks noGrp="1"/>
          </p:cNvSpPr>
          <p:nvPr>
            <p:ph type="dt" sz="half" idx="16"/>
          </p:nvPr>
        </p:nvSpPr>
        <p:spPr/>
        <p:txBody>
          <a:bodyPr/>
          <a:lstStyle/>
          <a:p>
            <a:r>
              <a:rPr lang="en-US"/>
              <a:t>Insert Date via Header &amp; Footer</a:t>
            </a:r>
            <a:endParaRPr lang="en-GB" dirty="0"/>
          </a:p>
        </p:txBody>
      </p:sp>
      <p:sp>
        <p:nvSpPr>
          <p:cNvPr id="15" name="Footer Placeholder 14">
            <a:extLst>
              <a:ext uri="{FF2B5EF4-FFF2-40B4-BE49-F238E27FC236}">
                <a16:creationId xmlns:a16="http://schemas.microsoft.com/office/drawing/2014/main" id="{63072322-1DDC-B93C-FD49-FDE747DB7CA1}"/>
              </a:ext>
            </a:extLst>
          </p:cNvPr>
          <p:cNvSpPr>
            <a:spLocks noGrp="1"/>
          </p:cNvSpPr>
          <p:nvPr>
            <p:ph type="ftr" sz="quarter" idx="17"/>
          </p:nvPr>
        </p:nvSpPr>
        <p:spPr/>
        <p:txBody>
          <a:bodyPr/>
          <a:lstStyle/>
          <a:p>
            <a:r>
              <a:rPr lang="en-GB"/>
              <a:t>University of Southern Queensland - Select 'Insert &gt; Header &amp; Footer'</a:t>
            </a:r>
            <a:endParaRPr lang="en-GB" dirty="0"/>
          </a:p>
        </p:txBody>
      </p:sp>
      <p:sp>
        <p:nvSpPr>
          <p:cNvPr id="18" name="Slide Number Placeholder 17">
            <a:extLst>
              <a:ext uri="{FF2B5EF4-FFF2-40B4-BE49-F238E27FC236}">
                <a16:creationId xmlns:a16="http://schemas.microsoft.com/office/drawing/2014/main" id="{EAA3C394-53BA-DD0A-C1CF-9DE0C7C788C9}"/>
              </a:ext>
            </a:extLst>
          </p:cNvPr>
          <p:cNvSpPr>
            <a:spLocks noGrp="1"/>
          </p:cNvSpPr>
          <p:nvPr>
            <p:ph type="sldNum" sz="quarter" idx="18"/>
          </p:nvPr>
        </p:nvSpPr>
        <p:spPr/>
        <p:txBody>
          <a:bodyPr/>
          <a:lstStyle/>
          <a:p>
            <a:fld id="{F5AEA0E0-5CC6-4BD0-905C-A0021E419432}" type="slidenum">
              <a:rPr lang="en-GB" smtClean="0"/>
              <a:pPr/>
              <a:t>‹#›</a:t>
            </a:fld>
            <a:endParaRPr lang="en-GB" dirty="0"/>
          </a:p>
        </p:txBody>
      </p:sp>
      <p:pic>
        <p:nvPicPr>
          <p:cNvPr id="7" name="Picture 6" descr="Logo&#10;&#10;Description automatically generated">
            <a:extLst>
              <a:ext uri="{FF2B5EF4-FFF2-40B4-BE49-F238E27FC236}">
                <a16:creationId xmlns:a16="http://schemas.microsoft.com/office/drawing/2014/main" id="{E8B2448A-1BEA-254A-86E0-20EF146FC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87" y="6321422"/>
            <a:ext cx="719995" cy="258403"/>
          </a:xfrm>
          <a:prstGeom prst="rect">
            <a:avLst/>
          </a:prstGeom>
        </p:spPr>
      </p:pic>
    </p:spTree>
    <p:extLst>
      <p:ext uri="{BB962C8B-B14F-4D97-AF65-F5344CB8AC3E}">
        <p14:creationId xmlns:p14="http://schemas.microsoft.com/office/powerpoint/2010/main" val="1297790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slide-image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05B7F1-A826-D473-5D14-C2B4CDE7AA6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5">
            <a:extLst>
              <a:ext uri="{FF2B5EF4-FFF2-40B4-BE49-F238E27FC236}">
                <a16:creationId xmlns:a16="http://schemas.microsoft.com/office/drawing/2014/main" id="{76A15F2A-CA03-47B3-FF01-215C3C24F12C}"/>
              </a:ext>
            </a:extLst>
          </p:cNvPr>
          <p:cNvSpPr>
            <a:spLocks noGrp="1"/>
          </p:cNvSpPr>
          <p:nvPr>
            <p:ph type="title" hasCustomPrompt="1"/>
          </p:nvPr>
        </p:nvSpPr>
        <p:spPr>
          <a:xfrm>
            <a:off x="407987" y="1989552"/>
            <a:ext cx="5338295" cy="1440000"/>
          </a:xfrm>
        </p:spPr>
        <p:txBody>
          <a:bodyPr anchor="b" anchorCtr="0"/>
          <a:lstStyle>
            <a:lvl1pPr algn="ctr">
              <a:defRPr sz="5000">
                <a:solidFill>
                  <a:schemeClr val="tx2"/>
                </a:solidFill>
              </a:defRPr>
            </a:lvl1pPr>
          </a:lstStyle>
          <a:p>
            <a:r>
              <a:rPr lang="en-AU" dirty="0"/>
              <a:t>Click to add Section title</a:t>
            </a:r>
          </a:p>
        </p:txBody>
      </p:sp>
      <p:sp>
        <p:nvSpPr>
          <p:cNvPr id="17" name="Subtitle 2">
            <a:extLst>
              <a:ext uri="{FF2B5EF4-FFF2-40B4-BE49-F238E27FC236}">
                <a16:creationId xmlns:a16="http://schemas.microsoft.com/office/drawing/2014/main" id="{C614F521-CD24-AEF9-E449-417529857D33}"/>
              </a:ext>
            </a:extLst>
          </p:cNvPr>
          <p:cNvSpPr>
            <a:spLocks noGrp="1"/>
          </p:cNvSpPr>
          <p:nvPr>
            <p:ph type="subTitle" idx="1" hasCustomPrompt="1"/>
          </p:nvPr>
        </p:nvSpPr>
        <p:spPr>
          <a:xfrm>
            <a:off x="407989" y="3666067"/>
            <a:ext cx="5338294" cy="1440000"/>
          </a:xfrm>
        </p:spPr>
        <p:txBody>
          <a:bodyPr/>
          <a:lstStyle>
            <a:lvl1pPr marL="0" indent="0" algn="ctr">
              <a:buNone/>
              <a:defRPr sz="2000" b="0">
                <a:solidFill>
                  <a:schemeClr val="tx2"/>
                </a:solidFill>
              </a:defRPr>
            </a:lvl1pPr>
            <a:lvl2pPr marL="0" indent="0" algn="ctr">
              <a:buNone/>
              <a:defRPr sz="2000" b="0">
                <a:solidFill>
                  <a:schemeClr val="tx2"/>
                </a:solidFill>
              </a:defRPr>
            </a:lvl2pPr>
            <a:lvl3pPr marL="0" indent="0" algn="ctr">
              <a:buNone/>
              <a:defRPr sz="2000" b="0">
                <a:solidFill>
                  <a:schemeClr val="tx2"/>
                </a:solidFill>
              </a:defRPr>
            </a:lvl3pPr>
            <a:lvl4pPr marL="0" indent="0" algn="ctr">
              <a:buNone/>
              <a:defRPr sz="2000" b="0">
                <a:solidFill>
                  <a:schemeClr val="tx2"/>
                </a:solidFill>
              </a:defRPr>
            </a:lvl4pPr>
            <a:lvl5pPr marL="0" indent="0" algn="ctr">
              <a:buNone/>
              <a:defRPr sz="2000" b="0">
                <a:solidFill>
                  <a:schemeClr val="tx2"/>
                </a:solidFill>
              </a:defRPr>
            </a:lvl5pPr>
            <a:lvl6pPr marL="0" indent="0" algn="ctr">
              <a:buNone/>
              <a:defRPr sz="2000" b="0">
                <a:solidFill>
                  <a:schemeClr val="tx2"/>
                </a:solidFill>
              </a:defRPr>
            </a:lvl6pPr>
            <a:lvl7pPr marL="0" indent="0" algn="ctr">
              <a:buNone/>
              <a:defRPr sz="2000" b="0">
                <a:solidFill>
                  <a:schemeClr val="tx2"/>
                </a:solidFill>
              </a:defRPr>
            </a:lvl7pPr>
            <a:lvl8pPr marL="0" indent="0" algn="ctr">
              <a:buNone/>
              <a:defRPr sz="2000" b="0">
                <a:solidFill>
                  <a:schemeClr val="tx2"/>
                </a:solidFill>
              </a:defRPr>
            </a:lvl8pPr>
            <a:lvl9pPr marL="0" indent="0" algn="ctr">
              <a:buNone/>
              <a:defRPr sz="2000" b="0">
                <a:solidFill>
                  <a:schemeClr val="tx2"/>
                </a:solidFill>
              </a:defRPr>
            </a:lvl9pPr>
          </a:lstStyle>
          <a:p>
            <a:r>
              <a:rPr lang="en-AU" dirty="0"/>
              <a:t>Click to add Subtitle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12" name="Picture Placeholder 11">
            <a:extLst>
              <a:ext uri="{FF2B5EF4-FFF2-40B4-BE49-F238E27FC236}">
                <a16:creationId xmlns:a16="http://schemas.microsoft.com/office/drawing/2014/main" id="{E69ED4DA-49A7-59E0-7E9A-DB44F3D8EAED}"/>
              </a:ext>
            </a:extLst>
          </p:cNvPr>
          <p:cNvSpPr>
            <a:spLocks noGrp="1" noChangeAspect="1"/>
          </p:cNvSpPr>
          <p:nvPr>
            <p:ph type="pic" sz="quarter" idx="14" hasCustomPrompt="1"/>
          </p:nvPr>
        </p:nvSpPr>
        <p:spPr>
          <a:xfrm>
            <a:off x="6159388" y="404813"/>
            <a:ext cx="6032612" cy="6453187"/>
          </a:xfrm>
          <a:custGeom>
            <a:avLst/>
            <a:gdLst>
              <a:gd name="connsiteX0" fmla="*/ 1022432 w 6096001"/>
              <a:gd name="connsiteY0" fmla="*/ 0 h 6520995"/>
              <a:gd name="connsiteX1" fmla="*/ 6096001 w 6096001"/>
              <a:gd name="connsiteY1" fmla="*/ 0 h 6520995"/>
              <a:gd name="connsiteX2" fmla="*/ 6096001 w 6096001"/>
              <a:gd name="connsiteY2" fmla="*/ 6520995 h 6520995"/>
              <a:gd name="connsiteX3" fmla="*/ 0 w 6096001"/>
              <a:gd name="connsiteY3" fmla="*/ 6520995 h 6520995"/>
              <a:gd name="connsiteX4" fmla="*/ 0 w 6096001"/>
              <a:gd name="connsiteY4" fmla="*/ 1022931 h 6520995"/>
              <a:gd name="connsiteX5" fmla="*/ 1022432 w 6096001"/>
              <a:gd name="connsiteY5" fmla="*/ 0 h 65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1" h="6520995">
                <a:moveTo>
                  <a:pt x="1022432" y="0"/>
                </a:moveTo>
                <a:lnTo>
                  <a:pt x="6096001" y="0"/>
                </a:lnTo>
                <a:lnTo>
                  <a:pt x="6096001" y="6520995"/>
                </a:lnTo>
                <a:lnTo>
                  <a:pt x="0" y="6520995"/>
                </a:lnTo>
                <a:lnTo>
                  <a:pt x="0" y="1022931"/>
                </a:lnTo>
                <a:cubicBezTo>
                  <a:pt x="0" y="458014"/>
                  <a:pt x="457790" y="0"/>
                  <a:pt x="1022432" y="0"/>
                </a:cubicBezTo>
                <a:close/>
              </a:path>
            </a:pathLst>
          </a:custGeom>
          <a:solidFill>
            <a:schemeClr val="bg1">
              <a:lumMod val="75000"/>
            </a:schemeClr>
          </a:solidFill>
        </p:spPr>
        <p:txBody>
          <a:bodyPr wrap="square" lIns="1080000" tIns="360000" rIns="1080000" bIns="360000" anchor="ctr" anchorCtr="0">
            <a:noAutofit/>
          </a:bodyPr>
          <a:lstStyle>
            <a:lvl1pPr algn="l">
              <a:defRPr sz="14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2" name="Date Placeholder 1">
            <a:extLst>
              <a:ext uri="{FF2B5EF4-FFF2-40B4-BE49-F238E27FC236}">
                <a16:creationId xmlns:a16="http://schemas.microsoft.com/office/drawing/2014/main" id="{693FEE12-5FEF-F6C7-0AC2-ACD4E34EA252}"/>
              </a:ext>
            </a:extLst>
          </p:cNvPr>
          <p:cNvSpPr>
            <a:spLocks noGrp="1"/>
          </p:cNvSpPr>
          <p:nvPr>
            <p:ph type="dt" sz="half" idx="15"/>
          </p:nvPr>
        </p:nvSpPr>
        <p:spPr/>
        <p:txBody>
          <a:bodyPr/>
          <a:lstStyle/>
          <a:p>
            <a:r>
              <a:rPr lang="en-US"/>
              <a:t>Insert Date via Header &amp; Footer</a:t>
            </a:r>
            <a:endParaRPr lang="en-GB" dirty="0"/>
          </a:p>
        </p:txBody>
      </p:sp>
      <p:sp>
        <p:nvSpPr>
          <p:cNvPr id="3" name="Footer Placeholder 2">
            <a:extLst>
              <a:ext uri="{FF2B5EF4-FFF2-40B4-BE49-F238E27FC236}">
                <a16:creationId xmlns:a16="http://schemas.microsoft.com/office/drawing/2014/main" id="{435E5F71-EC39-D6E8-603C-66492C66F32C}"/>
              </a:ext>
            </a:extLst>
          </p:cNvPr>
          <p:cNvSpPr>
            <a:spLocks noGrp="1"/>
          </p:cNvSpPr>
          <p:nvPr>
            <p:ph type="ftr" sz="quarter" idx="16"/>
          </p:nvPr>
        </p:nvSpPr>
        <p:spPr/>
        <p:txBody>
          <a:bodyPr/>
          <a:lstStyle/>
          <a:p>
            <a:r>
              <a:rPr lang="en-GB"/>
              <a:t>University of Southern Queensland - Select 'Insert &gt; Header &amp; Footer'</a:t>
            </a:r>
            <a:endParaRPr lang="en-GB" dirty="0"/>
          </a:p>
        </p:txBody>
      </p:sp>
      <p:sp>
        <p:nvSpPr>
          <p:cNvPr id="4" name="Slide Number Placeholder 3">
            <a:extLst>
              <a:ext uri="{FF2B5EF4-FFF2-40B4-BE49-F238E27FC236}">
                <a16:creationId xmlns:a16="http://schemas.microsoft.com/office/drawing/2014/main" id="{8DE092FA-1BC9-69C7-A1D9-0896A0BAF0B5}"/>
              </a:ext>
            </a:extLst>
          </p:cNvPr>
          <p:cNvSpPr>
            <a:spLocks noGrp="1"/>
          </p:cNvSpPr>
          <p:nvPr>
            <p:ph type="sldNum" sz="quarter" idx="17"/>
          </p:nvPr>
        </p:nvSpPr>
        <p:spPr/>
        <p:txBody>
          <a:bodyPr/>
          <a:lstStyle/>
          <a:p>
            <a:fld id="{F5AEA0E0-5CC6-4BD0-905C-A0021E419432}" type="slidenum">
              <a:rPr lang="en-GB" smtClean="0"/>
              <a:pPr/>
              <a:t>‹#›</a:t>
            </a:fld>
            <a:endParaRPr lang="en-GB" dirty="0"/>
          </a:p>
        </p:txBody>
      </p:sp>
      <p:pic>
        <p:nvPicPr>
          <p:cNvPr id="10" name="Picture 9" descr="Logo&#10;&#10;Description automatically generated">
            <a:extLst>
              <a:ext uri="{FF2B5EF4-FFF2-40B4-BE49-F238E27FC236}">
                <a16:creationId xmlns:a16="http://schemas.microsoft.com/office/drawing/2014/main" id="{A530112F-4335-0440-823A-A3F584711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87" y="6321422"/>
            <a:ext cx="719995" cy="258403"/>
          </a:xfrm>
          <a:prstGeom prst="rect">
            <a:avLst/>
          </a:prstGeom>
        </p:spPr>
      </p:pic>
    </p:spTree>
    <p:extLst>
      <p:ext uri="{BB962C8B-B14F-4D97-AF65-F5344CB8AC3E}">
        <p14:creationId xmlns:p14="http://schemas.microsoft.com/office/powerpoint/2010/main" val="317527069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slide-imag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05B7F1-A826-D473-5D14-C2B4CDE7AA6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5">
            <a:extLst>
              <a:ext uri="{FF2B5EF4-FFF2-40B4-BE49-F238E27FC236}">
                <a16:creationId xmlns:a16="http://schemas.microsoft.com/office/drawing/2014/main" id="{76A15F2A-CA03-47B3-FF01-215C3C24F12C}"/>
              </a:ext>
            </a:extLst>
          </p:cNvPr>
          <p:cNvSpPr>
            <a:spLocks noGrp="1"/>
          </p:cNvSpPr>
          <p:nvPr>
            <p:ph type="title" hasCustomPrompt="1"/>
          </p:nvPr>
        </p:nvSpPr>
        <p:spPr>
          <a:xfrm>
            <a:off x="407987" y="1989552"/>
            <a:ext cx="5338295" cy="1440000"/>
          </a:xfrm>
        </p:spPr>
        <p:txBody>
          <a:bodyPr anchor="b" anchorCtr="0"/>
          <a:lstStyle>
            <a:lvl1pPr algn="ctr">
              <a:defRPr sz="5000">
                <a:solidFill>
                  <a:schemeClr val="bg2"/>
                </a:solidFill>
              </a:defRPr>
            </a:lvl1pPr>
          </a:lstStyle>
          <a:p>
            <a:r>
              <a:rPr lang="en-AU" dirty="0"/>
              <a:t>Click to add Section title</a:t>
            </a:r>
          </a:p>
        </p:txBody>
      </p:sp>
      <p:sp>
        <p:nvSpPr>
          <p:cNvPr id="17" name="Subtitle 2">
            <a:extLst>
              <a:ext uri="{FF2B5EF4-FFF2-40B4-BE49-F238E27FC236}">
                <a16:creationId xmlns:a16="http://schemas.microsoft.com/office/drawing/2014/main" id="{C614F521-CD24-AEF9-E449-417529857D33}"/>
              </a:ext>
            </a:extLst>
          </p:cNvPr>
          <p:cNvSpPr>
            <a:spLocks noGrp="1"/>
          </p:cNvSpPr>
          <p:nvPr>
            <p:ph type="subTitle" idx="1" hasCustomPrompt="1"/>
          </p:nvPr>
        </p:nvSpPr>
        <p:spPr>
          <a:xfrm>
            <a:off x="407989" y="3666067"/>
            <a:ext cx="5338294" cy="1440000"/>
          </a:xfrm>
        </p:spPr>
        <p:txBody>
          <a:bodyPr/>
          <a:lstStyle>
            <a:lvl1pPr marL="0" indent="0" algn="ctr">
              <a:buNone/>
              <a:defRPr sz="2000" b="0">
                <a:solidFill>
                  <a:schemeClr val="bg2"/>
                </a:solidFill>
              </a:defRPr>
            </a:lvl1pPr>
            <a:lvl2pPr marL="0" indent="0" algn="ctr">
              <a:buNone/>
              <a:defRPr sz="2000" b="0">
                <a:solidFill>
                  <a:schemeClr val="bg2"/>
                </a:solidFill>
              </a:defRPr>
            </a:lvl2pPr>
            <a:lvl3pPr marL="0" indent="0" algn="ctr">
              <a:buNone/>
              <a:defRPr sz="2000" b="0">
                <a:solidFill>
                  <a:schemeClr val="bg2"/>
                </a:solidFill>
              </a:defRPr>
            </a:lvl3pPr>
            <a:lvl4pPr marL="0" indent="0" algn="ctr">
              <a:buNone/>
              <a:defRPr sz="2000" b="0">
                <a:solidFill>
                  <a:schemeClr val="bg2"/>
                </a:solidFill>
              </a:defRPr>
            </a:lvl4pPr>
            <a:lvl5pPr marL="0" indent="0" algn="ctr">
              <a:buNone/>
              <a:defRPr sz="2000" b="0">
                <a:solidFill>
                  <a:schemeClr val="bg2"/>
                </a:solidFill>
              </a:defRPr>
            </a:lvl5pPr>
            <a:lvl6pPr marL="0" indent="0" algn="ctr">
              <a:buNone/>
              <a:defRPr sz="2000" b="0">
                <a:solidFill>
                  <a:schemeClr val="bg2"/>
                </a:solidFill>
              </a:defRPr>
            </a:lvl6pPr>
            <a:lvl7pPr marL="0" indent="0" algn="ctr">
              <a:buNone/>
              <a:defRPr sz="2000" b="0">
                <a:solidFill>
                  <a:schemeClr val="bg2"/>
                </a:solidFill>
              </a:defRPr>
            </a:lvl7pPr>
            <a:lvl8pPr marL="0" indent="0" algn="ctr">
              <a:buNone/>
              <a:defRPr sz="2000" b="0">
                <a:solidFill>
                  <a:schemeClr val="bg2"/>
                </a:solidFill>
              </a:defRPr>
            </a:lvl8pPr>
            <a:lvl9pPr marL="0" indent="0" algn="ctr">
              <a:buNone/>
              <a:defRPr sz="2000" b="0">
                <a:solidFill>
                  <a:schemeClr val="bg2"/>
                </a:solidFill>
              </a:defRPr>
            </a:lvl9pPr>
          </a:lstStyle>
          <a:p>
            <a:r>
              <a:rPr lang="en-AU" dirty="0"/>
              <a:t>Click to add Subtitle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12" name="Picture Placeholder 11">
            <a:extLst>
              <a:ext uri="{FF2B5EF4-FFF2-40B4-BE49-F238E27FC236}">
                <a16:creationId xmlns:a16="http://schemas.microsoft.com/office/drawing/2014/main" id="{E69ED4DA-49A7-59E0-7E9A-DB44F3D8EAED}"/>
              </a:ext>
            </a:extLst>
          </p:cNvPr>
          <p:cNvSpPr>
            <a:spLocks noGrp="1" noChangeAspect="1"/>
          </p:cNvSpPr>
          <p:nvPr>
            <p:ph type="pic" sz="quarter" idx="14" hasCustomPrompt="1"/>
          </p:nvPr>
        </p:nvSpPr>
        <p:spPr>
          <a:xfrm>
            <a:off x="6159388" y="404813"/>
            <a:ext cx="6032612" cy="6453187"/>
          </a:xfrm>
          <a:custGeom>
            <a:avLst/>
            <a:gdLst>
              <a:gd name="connsiteX0" fmla="*/ 1022432 w 6096001"/>
              <a:gd name="connsiteY0" fmla="*/ 0 h 6520995"/>
              <a:gd name="connsiteX1" fmla="*/ 6096001 w 6096001"/>
              <a:gd name="connsiteY1" fmla="*/ 0 h 6520995"/>
              <a:gd name="connsiteX2" fmla="*/ 6096001 w 6096001"/>
              <a:gd name="connsiteY2" fmla="*/ 6520995 h 6520995"/>
              <a:gd name="connsiteX3" fmla="*/ 0 w 6096001"/>
              <a:gd name="connsiteY3" fmla="*/ 6520995 h 6520995"/>
              <a:gd name="connsiteX4" fmla="*/ 0 w 6096001"/>
              <a:gd name="connsiteY4" fmla="*/ 1022931 h 6520995"/>
              <a:gd name="connsiteX5" fmla="*/ 1022432 w 6096001"/>
              <a:gd name="connsiteY5" fmla="*/ 0 h 65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1" h="6520995">
                <a:moveTo>
                  <a:pt x="1022432" y="0"/>
                </a:moveTo>
                <a:lnTo>
                  <a:pt x="6096001" y="0"/>
                </a:lnTo>
                <a:lnTo>
                  <a:pt x="6096001" y="6520995"/>
                </a:lnTo>
                <a:lnTo>
                  <a:pt x="0" y="6520995"/>
                </a:lnTo>
                <a:lnTo>
                  <a:pt x="0" y="1022931"/>
                </a:lnTo>
                <a:cubicBezTo>
                  <a:pt x="0" y="458014"/>
                  <a:pt x="457790" y="0"/>
                  <a:pt x="1022432" y="0"/>
                </a:cubicBezTo>
                <a:close/>
              </a:path>
            </a:pathLst>
          </a:custGeom>
          <a:solidFill>
            <a:schemeClr val="bg1">
              <a:lumMod val="75000"/>
            </a:schemeClr>
          </a:solidFill>
        </p:spPr>
        <p:txBody>
          <a:bodyPr wrap="square" lIns="1080000" tIns="360000" rIns="1080000" bIns="360000" anchor="ctr" anchorCtr="0">
            <a:noAutofit/>
          </a:bodyPr>
          <a:lstStyle>
            <a:lvl1pPr algn="l">
              <a:defRPr sz="14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2" name="Date Placeholder 1">
            <a:extLst>
              <a:ext uri="{FF2B5EF4-FFF2-40B4-BE49-F238E27FC236}">
                <a16:creationId xmlns:a16="http://schemas.microsoft.com/office/drawing/2014/main" id="{CBD474F3-1F30-1F10-DE6C-B35752253A86}"/>
              </a:ext>
            </a:extLst>
          </p:cNvPr>
          <p:cNvSpPr>
            <a:spLocks noGrp="1"/>
          </p:cNvSpPr>
          <p:nvPr>
            <p:ph type="dt" sz="half" idx="15"/>
          </p:nvPr>
        </p:nvSpPr>
        <p:spPr/>
        <p:txBody>
          <a:bodyPr/>
          <a:lstStyle/>
          <a:p>
            <a:r>
              <a:rPr lang="en-US"/>
              <a:t>Insert Date via Header &amp; Footer</a:t>
            </a:r>
            <a:endParaRPr lang="en-GB" dirty="0"/>
          </a:p>
        </p:txBody>
      </p:sp>
      <p:sp>
        <p:nvSpPr>
          <p:cNvPr id="3" name="Footer Placeholder 2">
            <a:extLst>
              <a:ext uri="{FF2B5EF4-FFF2-40B4-BE49-F238E27FC236}">
                <a16:creationId xmlns:a16="http://schemas.microsoft.com/office/drawing/2014/main" id="{9CFD788B-BB07-D5B9-7BD2-4A82F1F4FCF0}"/>
              </a:ext>
            </a:extLst>
          </p:cNvPr>
          <p:cNvSpPr>
            <a:spLocks noGrp="1"/>
          </p:cNvSpPr>
          <p:nvPr>
            <p:ph type="ftr" sz="quarter" idx="16"/>
          </p:nvPr>
        </p:nvSpPr>
        <p:spPr/>
        <p:txBody>
          <a:bodyPr/>
          <a:lstStyle/>
          <a:p>
            <a:r>
              <a:rPr lang="en-GB"/>
              <a:t>University of Southern Queensland - Select 'Insert &gt; Header &amp; Footer'</a:t>
            </a:r>
            <a:endParaRPr lang="en-GB" dirty="0"/>
          </a:p>
        </p:txBody>
      </p:sp>
      <p:sp>
        <p:nvSpPr>
          <p:cNvPr id="4" name="Slide Number Placeholder 3">
            <a:extLst>
              <a:ext uri="{FF2B5EF4-FFF2-40B4-BE49-F238E27FC236}">
                <a16:creationId xmlns:a16="http://schemas.microsoft.com/office/drawing/2014/main" id="{91DC777A-4287-AD67-B821-544D464C993F}"/>
              </a:ext>
            </a:extLst>
          </p:cNvPr>
          <p:cNvSpPr>
            <a:spLocks noGrp="1"/>
          </p:cNvSpPr>
          <p:nvPr>
            <p:ph type="sldNum" sz="quarter" idx="17"/>
          </p:nvPr>
        </p:nvSpPr>
        <p:spPr/>
        <p:txBody>
          <a:bodyPr/>
          <a:lstStyle/>
          <a:p>
            <a:fld id="{F5AEA0E0-5CC6-4BD0-905C-A0021E419432}" type="slidenum">
              <a:rPr lang="en-GB" smtClean="0"/>
              <a:pPr/>
              <a:t>‹#›</a:t>
            </a:fld>
            <a:endParaRPr lang="en-GB" dirty="0"/>
          </a:p>
        </p:txBody>
      </p:sp>
      <p:pic>
        <p:nvPicPr>
          <p:cNvPr id="9" name="Picture 8">
            <a:extLst>
              <a:ext uri="{FF2B5EF4-FFF2-40B4-BE49-F238E27FC236}">
                <a16:creationId xmlns:a16="http://schemas.microsoft.com/office/drawing/2014/main" id="{64924D88-9A83-8545-93E5-87534BCD21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2"/>
          </a:xfrm>
          <a:prstGeom prst="rect">
            <a:avLst/>
          </a:prstGeom>
        </p:spPr>
      </p:pic>
    </p:spTree>
    <p:extLst>
      <p:ext uri="{BB962C8B-B14F-4D97-AF65-F5344CB8AC3E}">
        <p14:creationId xmlns:p14="http://schemas.microsoft.com/office/powerpoint/2010/main" val="38284948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slide-image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05B7F1-A826-D473-5D14-C2B4CDE7AA6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5">
            <a:extLst>
              <a:ext uri="{FF2B5EF4-FFF2-40B4-BE49-F238E27FC236}">
                <a16:creationId xmlns:a16="http://schemas.microsoft.com/office/drawing/2014/main" id="{76A15F2A-CA03-47B3-FF01-215C3C24F12C}"/>
              </a:ext>
            </a:extLst>
          </p:cNvPr>
          <p:cNvSpPr>
            <a:spLocks noGrp="1"/>
          </p:cNvSpPr>
          <p:nvPr>
            <p:ph type="title" hasCustomPrompt="1"/>
          </p:nvPr>
        </p:nvSpPr>
        <p:spPr>
          <a:xfrm>
            <a:off x="407987" y="1989552"/>
            <a:ext cx="5338295" cy="1440000"/>
          </a:xfrm>
        </p:spPr>
        <p:txBody>
          <a:bodyPr anchor="b" anchorCtr="0"/>
          <a:lstStyle>
            <a:lvl1pPr>
              <a:defRPr sz="5000">
                <a:solidFill>
                  <a:schemeClr val="bg1"/>
                </a:solidFill>
              </a:defRPr>
            </a:lvl1pPr>
          </a:lstStyle>
          <a:p>
            <a:r>
              <a:rPr lang="en-AU" dirty="0"/>
              <a:t>Click to add Section title</a:t>
            </a:r>
          </a:p>
        </p:txBody>
      </p:sp>
      <p:sp>
        <p:nvSpPr>
          <p:cNvPr id="17" name="Subtitle 2">
            <a:extLst>
              <a:ext uri="{FF2B5EF4-FFF2-40B4-BE49-F238E27FC236}">
                <a16:creationId xmlns:a16="http://schemas.microsoft.com/office/drawing/2014/main" id="{C614F521-CD24-AEF9-E449-417529857D33}"/>
              </a:ext>
            </a:extLst>
          </p:cNvPr>
          <p:cNvSpPr>
            <a:spLocks noGrp="1"/>
          </p:cNvSpPr>
          <p:nvPr>
            <p:ph type="subTitle" idx="1" hasCustomPrompt="1"/>
          </p:nvPr>
        </p:nvSpPr>
        <p:spPr>
          <a:xfrm>
            <a:off x="407989" y="3666067"/>
            <a:ext cx="5338294" cy="1440000"/>
          </a:xfrm>
        </p:spPr>
        <p:txBody>
          <a:bodyPr/>
          <a:lstStyle>
            <a:lvl1pPr marL="0" indent="0" algn="l">
              <a:buNone/>
              <a:defRPr sz="2000" b="0">
                <a:solidFill>
                  <a:schemeClr val="bg1"/>
                </a:solidFill>
              </a:defRPr>
            </a:lvl1pPr>
            <a:lvl2pPr marL="0" indent="0" algn="l">
              <a:buNone/>
              <a:defRPr sz="2000" b="0">
                <a:solidFill>
                  <a:schemeClr val="bg1"/>
                </a:solidFill>
              </a:defRPr>
            </a:lvl2pPr>
            <a:lvl3pPr marL="0" indent="0" algn="l">
              <a:buNone/>
              <a:defRPr sz="2000" b="0">
                <a:solidFill>
                  <a:schemeClr val="bg1"/>
                </a:solidFill>
              </a:defRPr>
            </a:lvl3pPr>
            <a:lvl4pPr marL="0" indent="0" algn="l">
              <a:buNone/>
              <a:defRPr sz="2000" b="0">
                <a:solidFill>
                  <a:schemeClr val="bg1"/>
                </a:solidFill>
              </a:defRPr>
            </a:lvl4pPr>
            <a:lvl5pPr marL="0" indent="0" algn="l">
              <a:buNone/>
              <a:defRPr sz="2000" b="0">
                <a:solidFill>
                  <a:schemeClr val="bg1"/>
                </a:solidFill>
              </a:defRPr>
            </a:lvl5pPr>
            <a:lvl6pPr marL="0" indent="0" algn="l">
              <a:buNone/>
              <a:defRPr sz="2000" b="0">
                <a:solidFill>
                  <a:schemeClr val="bg1"/>
                </a:solidFill>
              </a:defRPr>
            </a:lvl6pPr>
            <a:lvl7pPr marL="0" indent="0" algn="l">
              <a:buNone/>
              <a:defRPr sz="2000" b="0">
                <a:solidFill>
                  <a:schemeClr val="bg1"/>
                </a:solidFill>
              </a:defRPr>
            </a:lvl7pPr>
            <a:lvl8pPr marL="0" indent="0" algn="l">
              <a:buNone/>
              <a:defRPr sz="2000" b="0">
                <a:solidFill>
                  <a:schemeClr val="bg1"/>
                </a:solidFill>
              </a:defRPr>
            </a:lvl8pPr>
            <a:lvl9pPr marL="0" indent="0" algn="l">
              <a:buNone/>
              <a:defRPr sz="2000" b="0">
                <a:solidFill>
                  <a:schemeClr val="bg1"/>
                </a:solidFill>
              </a:defRPr>
            </a:lvl9pPr>
          </a:lstStyle>
          <a:p>
            <a:r>
              <a:rPr lang="en-AU" dirty="0"/>
              <a:t>Click to add Subtitle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12" name="Picture Placeholder 11">
            <a:extLst>
              <a:ext uri="{FF2B5EF4-FFF2-40B4-BE49-F238E27FC236}">
                <a16:creationId xmlns:a16="http://schemas.microsoft.com/office/drawing/2014/main" id="{E69ED4DA-49A7-59E0-7E9A-DB44F3D8EAED}"/>
              </a:ext>
            </a:extLst>
          </p:cNvPr>
          <p:cNvSpPr>
            <a:spLocks noGrp="1" noChangeAspect="1"/>
          </p:cNvSpPr>
          <p:nvPr>
            <p:ph type="pic" sz="quarter" idx="14" hasCustomPrompt="1"/>
          </p:nvPr>
        </p:nvSpPr>
        <p:spPr>
          <a:xfrm>
            <a:off x="6159388" y="404813"/>
            <a:ext cx="6032612" cy="6453187"/>
          </a:xfrm>
          <a:custGeom>
            <a:avLst/>
            <a:gdLst>
              <a:gd name="connsiteX0" fmla="*/ 1022432 w 6096001"/>
              <a:gd name="connsiteY0" fmla="*/ 0 h 6520995"/>
              <a:gd name="connsiteX1" fmla="*/ 6096001 w 6096001"/>
              <a:gd name="connsiteY1" fmla="*/ 0 h 6520995"/>
              <a:gd name="connsiteX2" fmla="*/ 6096001 w 6096001"/>
              <a:gd name="connsiteY2" fmla="*/ 6520995 h 6520995"/>
              <a:gd name="connsiteX3" fmla="*/ 0 w 6096001"/>
              <a:gd name="connsiteY3" fmla="*/ 6520995 h 6520995"/>
              <a:gd name="connsiteX4" fmla="*/ 0 w 6096001"/>
              <a:gd name="connsiteY4" fmla="*/ 1022931 h 6520995"/>
              <a:gd name="connsiteX5" fmla="*/ 1022432 w 6096001"/>
              <a:gd name="connsiteY5" fmla="*/ 0 h 65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1" h="6520995">
                <a:moveTo>
                  <a:pt x="1022432" y="0"/>
                </a:moveTo>
                <a:lnTo>
                  <a:pt x="6096001" y="0"/>
                </a:lnTo>
                <a:lnTo>
                  <a:pt x="6096001" y="6520995"/>
                </a:lnTo>
                <a:lnTo>
                  <a:pt x="0" y="6520995"/>
                </a:lnTo>
                <a:lnTo>
                  <a:pt x="0" y="1022931"/>
                </a:lnTo>
                <a:cubicBezTo>
                  <a:pt x="0" y="458014"/>
                  <a:pt x="457790" y="0"/>
                  <a:pt x="1022432" y="0"/>
                </a:cubicBezTo>
                <a:close/>
              </a:path>
            </a:pathLst>
          </a:custGeom>
          <a:solidFill>
            <a:schemeClr val="bg1">
              <a:lumMod val="75000"/>
            </a:schemeClr>
          </a:solidFill>
        </p:spPr>
        <p:txBody>
          <a:bodyPr wrap="square" lIns="1080000" tIns="360000" rIns="1080000" bIns="360000" anchor="ctr" anchorCtr="0">
            <a:noAutofit/>
          </a:bodyPr>
          <a:lstStyle>
            <a:lvl1pPr algn="l">
              <a:defRPr sz="14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8" name="Text Placeholder 7">
            <a:extLst>
              <a:ext uri="{FF2B5EF4-FFF2-40B4-BE49-F238E27FC236}">
                <a16:creationId xmlns:a16="http://schemas.microsoft.com/office/drawing/2014/main" id="{25AB057D-8A28-72CB-034E-4ECC6056056B}"/>
              </a:ext>
            </a:extLst>
          </p:cNvPr>
          <p:cNvSpPr>
            <a:spLocks noGrp="1"/>
          </p:cNvSpPr>
          <p:nvPr>
            <p:ph type="body" sz="quarter" idx="15" hasCustomPrompt="1"/>
          </p:nvPr>
        </p:nvSpPr>
        <p:spPr>
          <a:xfrm>
            <a:off x="407987" y="404813"/>
            <a:ext cx="1296000" cy="828676"/>
          </a:xfrm>
          <a:prstGeom prst="rect">
            <a:avLst/>
          </a:prstGeom>
          <a:noFill/>
        </p:spPr>
        <p:txBody>
          <a:bodyPr wrap="square">
            <a:noAutofit/>
          </a:bodyPr>
          <a:lstStyle>
            <a:lvl1pPr>
              <a:spcBef>
                <a:spcPts val="0"/>
              </a:spcBef>
              <a:defRPr sz="5000">
                <a:solidFill>
                  <a:schemeClr val="bg1"/>
                </a:solidFill>
              </a:defRPr>
            </a:lvl1pPr>
            <a:lvl2pPr marL="0" indent="0">
              <a:spcBef>
                <a:spcPts val="0"/>
              </a:spcBef>
              <a:buNone/>
              <a:defRPr sz="5000">
                <a:solidFill>
                  <a:schemeClr val="bg1"/>
                </a:solidFill>
              </a:defRPr>
            </a:lvl2pPr>
            <a:lvl3pPr marL="0" indent="0">
              <a:spcBef>
                <a:spcPts val="0"/>
              </a:spcBef>
              <a:buNone/>
              <a:defRPr sz="5000">
                <a:solidFill>
                  <a:schemeClr val="bg1"/>
                </a:solidFill>
              </a:defRPr>
            </a:lvl3pPr>
            <a:lvl4pPr>
              <a:spcBef>
                <a:spcPts val="0"/>
              </a:spcBef>
              <a:defRPr sz="5000" b="0">
                <a:solidFill>
                  <a:schemeClr val="bg1"/>
                </a:solidFill>
              </a:defRPr>
            </a:lvl4pPr>
            <a:lvl5pPr>
              <a:spcBef>
                <a:spcPts val="0"/>
              </a:spcBef>
              <a:defRPr sz="5000">
                <a:solidFill>
                  <a:schemeClr val="bg1"/>
                </a:solidFill>
              </a:defRPr>
            </a:lvl5pPr>
            <a:lvl6pPr>
              <a:spcBef>
                <a:spcPts val="0"/>
              </a:spcBef>
              <a:defRPr sz="5000">
                <a:solidFill>
                  <a:schemeClr val="bg1"/>
                </a:solidFill>
              </a:defRPr>
            </a:lvl6pPr>
            <a:lvl7pPr>
              <a:spcBef>
                <a:spcPts val="0"/>
              </a:spcBef>
              <a:defRPr sz="5000">
                <a:solidFill>
                  <a:schemeClr val="bg1"/>
                </a:solidFill>
              </a:defRPr>
            </a:lvl7pPr>
            <a:lvl8pPr>
              <a:spcBef>
                <a:spcPts val="0"/>
              </a:spcBef>
              <a:defRPr sz="5000">
                <a:solidFill>
                  <a:schemeClr val="bg1"/>
                </a:solidFill>
              </a:defRPr>
            </a:lvl8pPr>
            <a:lvl9pPr>
              <a:spcBef>
                <a:spcPts val="0"/>
              </a:spcBef>
              <a:defRPr sz="5000">
                <a:solidFill>
                  <a:schemeClr val="bg1"/>
                </a:solidFill>
              </a:defRPr>
            </a:lvl9pPr>
          </a:lstStyle>
          <a:p>
            <a:pPr lvl="0"/>
            <a:r>
              <a:rPr lang="en-US" dirty="0"/>
              <a:t>00</a:t>
            </a:r>
            <a:endParaRPr lang="en-AU" dirty="0"/>
          </a:p>
        </p:txBody>
      </p:sp>
      <p:pic>
        <p:nvPicPr>
          <p:cNvPr id="9" name="Picture 8">
            <a:extLst>
              <a:ext uri="{FF2B5EF4-FFF2-40B4-BE49-F238E27FC236}">
                <a16:creationId xmlns:a16="http://schemas.microsoft.com/office/drawing/2014/main" id="{E2CC42D7-7138-9A4E-A059-6A5CAD6E67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2"/>
          </a:xfrm>
          <a:prstGeom prst="rect">
            <a:avLst/>
          </a:prstGeom>
        </p:spPr>
      </p:pic>
    </p:spTree>
    <p:extLst>
      <p:ext uri="{BB962C8B-B14F-4D97-AF65-F5344CB8AC3E}">
        <p14:creationId xmlns:p14="http://schemas.microsoft.com/office/powerpoint/2010/main" val="32130468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arge format text-im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DBF14D72-4060-C07D-3A97-79DCC160AF45}"/>
              </a:ext>
            </a:extLst>
          </p:cNvPr>
          <p:cNvSpPr>
            <a:spLocks noGrp="1"/>
          </p:cNvSpPr>
          <p:nvPr>
            <p:ph type="pic" sz="quarter" idx="14" hasCustomPrompt="1"/>
          </p:nvPr>
        </p:nvSpPr>
        <p:spPr>
          <a:xfrm>
            <a:off x="0" y="0"/>
            <a:ext cx="12192000" cy="6858000"/>
          </a:xfrm>
          <a:solidFill>
            <a:schemeClr val="bg1">
              <a:lumMod val="75000"/>
            </a:schemeClr>
          </a:solidFill>
        </p:spPr>
        <p:txBody>
          <a:bodyPr lIns="2088000" tIns="396000" rIns="216000" bIns="216000"/>
          <a:lstStyle>
            <a:lvl1pPr>
              <a:defRPr sz="1400">
                <a:solidFill>
                  <a:schemeClr val="bg1"/>
                </a:solidFill>
              </a:defRPr>
            </a:lvl1pPr>
          </a:lstStyle>
          <a:p>
            <a:r>
              <a:rPr lang="en-AU" dirty="0"/>
              <a:t>To insert an image, select ‘Insert Picture’, or click on icon. Select ‘Picture Format &gt; Crop’ to edit size and position of picture.</a:t>
            </a:r>
          </a:p>
        </p:txBody>
      </p:sp>
      <p:sp>
        <p:nvSpPr>
          <p:cNvPr id="16" name="Footer Placeholder 15">
            <a:extLst>
              <a:ext uri="{FF2B5EF4-FFF2-40B4-BE49-F238E27FC236}">
                <a16:creationId xmlns:a16="http://schemas.microsoft.com/office/drawing/2014/main" id="{40385070-405E-CB2B-D4A1-FE28C1D3D800}"/>
              </a:ext>
            </a:extLst>
          </p:cNvPr>
          <p:cNvSpPr>
            <a:spLocks noGrp="1"/>
          </p:cNvSpPr>
          <p:nvPr>
            <p:ph type="ftr" sz="quarter" idx="12"/>
          </p:nvPr>
        </p:nvSpPr>
        <p:spPr/>
        <p:txBody>
          <a:bodyPr/>
          <a:lstStyle>
            <a:lvl1pPr>
              <a:defRPr>
                <a:solidFill>
                  <a:schemeClr val="bg1"/>
                </a:solidFill>
              </a:defRPr>
            </a:lvl1pPr>
          </a:lstStyle>
          <a:p>
            <a:r>
              <a:rPr lang="en-GB"/>
              <a:t>University of Southern Queensland - Select 'Insert &gt; Header &amp; Footer'</a:t>
            </a:r>
            <a:endParaRPr lang="en-US" dirty="0"/>
          </a:p>
        </p:txBody>
      </p:sp>
      <p:sp>
        <p:nvSpPr>
          <p:cNvPr id="17" name="Slide Number Placeholder 16">
            <a:extLst>
              <a:ext uri="{FF2B5EF4-FFF2-40B4-BE49-F238E27FC236}">
                <a16:creationId xmlns:a16="http://schemas.microsoft.com/office/drawing/2014/main" id="{B2110E69-E56F-0CA7-4C4F-3A2E9AC35606}"/>
              </a:ext>
            </a:extLst>
          </p:cNvPr>
          <p:cNvSpPr>
            <a:spLocks noGrp="1"/>
          </p:cNvSpPr>
          <p:nvPr>
            <p:ph type="sldNum" sz="quarter" idx="13"/>
          </p:nvPr>
        </p:nvSpPr>
        <p:spPr/>
        <p:txBody>
          <a:bodyPr/>
          <a:lstStyle>
            <a:lvl1pPr>
              <a:defRPr>
                <a:solidFill>
                  <a:schemeClr val="bg1"/>
                </a:solidFill>
              </a:defRPr>
            </a:lvl1pPr>
          </a:lstStyle>
          <a:p>
            <a:fld id="{1D3E0C1E-CAA7-684E-BEA4-86303DCB0B0B}" type="slidenum">
              <a:rPr lang="en-US" smtClean="0"/>
              <a:pPr/>
              <a:t>‹#›</a:t>
            </a:fld>
            <a:endParaRPr lang="en-US" dirty="0"/>
          </a:p>
        </p:txBody>
      </p:sp>
      <p:sp>
        <p:nvSpPr>
          <p:cNvPr id="8" name="Text Placeholder 7">
            <a:extLst>
              <a:ext uri="{FF2B5EF4-FFF2-40B4-BE49-F238E27FC236}">
                <a16:creationId xmlns:a16="http://schemas.microsoft.com/office/drawing/2014/main" id="{E1624E67-0595-48E0-49A6-3DEEC673E09E}"/>
              </a:ext>
            </a:extLst>
          </p:cNvPr>
          <p:cNvSpPr>
            <a:spLocks noGrp="1"/>
          </p:cNvSpPr>
          <p:nvPr>
            <p:ph type="body" sz="quarter" idx="15" hasCustomPrompt="1"/>
          </p:nvPr>
        </p:nvSpPr>
        <p:spPr>
          <a:xfrm>
            <a:off x="1332753" y="0"/>
            <a:ext cx="10859248" cy="6215064"/>
          </a:xfrm>
          <a:custGeom>
            <a:avLst/>
            <a:gdLst>
              <a:gd name="connsiteX0" fmla="*/ 884784 w 10859248"/>
              <a:gd name="connsiteY0" fmla="*/ 1830920 h 6215064"/>
              <a:gd name="connsiteX1" fmla="*/ 3224784 w 10859248"/>
              <a:gd name="connsiteY1" fmla="*/ 1830920 h 6215064"/>
              <a:gd name="connsiteX2" fmla="*/ 3224784 w 10859248"/>
              <a:gd name="connsiteY2" fmla="*/ 2741720 h 6215064"/>
              <a:gd name="connsiteX3" fmla="*/ 884784 w 10859248"/>
              <a:gd name="connsiteY3" fmla="*/ 2741720 h 6215064"/>
              <a:gd name="connsiteX4" fmla="*/ 0 w 10859248"/>
              <a:gd name="connsiteY4" fmla="*/ 0 h 6215064"/>
              <a:gd name="connsiteX5" fmla="*/ 25375 w 10859248"/>
              <a:gd name="connsiteY5" fmla="*/ 0 h 6215064"/>
              <a:gd name="connsiteX6" fmla="*/ 25375 w 10859248"/>
              <a:gd name="connsiteY6" fmla="*/ 5187692 h 6215064"/>
              <a:gd name="connsiteX7" fmla="*/ 1029347 w 10859248"/>
              <a:gd name="connsiteY7" fmla="*/ 6189737 h 6215064"/>
              <a:gd name="connsiteX8" fmla="*/ 10859248 w 10859248"/>
              <a:gd name="connsiteY8" fmla="*/ 6189737 h 6215064"/>
              <a:gd name="connsiteX9" fmla="*/ 10859248 w 10859248"/>
              <a:gd name="connsiteY9" fmla="*/ 6215064 h 6215064"/>
              <a:gd name="connsiteX10" fmla="*/ 1029347 w 10859248"/>
              <a:gd name="connsiteY10" fmla="*/ 6215064 h 6215064"/>
              <a:gd name="connsiteX11" fmla="*/ 0 w 10859248"/>
              <a:gd name="connsiteY11" fmla="*/ 5187692 h 6215064"/>
              <a:gd name="connsiteX0" fmla="*/ 884784 w 10859248"/>
              <a:gd name="connsiteY0" fmla="*/ 1830920 h 6215064"/>
              <a:gd name="connsiteX1" fmla="*/ 3224784 w 10859248"/>
              <a:gd name="connsiteY1" fmla="*/ 2741720 h 6215064"/>
              <a:gd name="connsiteX2" fmla="*/ 884784 w 10859248"/>
              <a:gd name="connsiteY2" fmla="*/ 2741720 h 6215064"/>
              <a:gd name="connsiteX3" fmla="*/ 884784 w 10859248"/>
              <a:gd name="connsiteY3" fmla="*/ 1830920 h 6215064"/>
              <a:gd name="connsiteX4" fmla="*/ 0 w 10859248"/>
              <a:gd name="connsiteY4" fmla="*/ 0 h 6215064"/>
              <a:gd name="connsiteX5" fmla="*/ 25375 w 10859248"/>
              <a:gd name="connsiteY5" fmla="*/ 0 h 6215064"/>
              <a:gd name="connsiteX6" fmla="*/ 25375 w 10859248"/>
              <a:gd name="connsiteY6" fmla="*/ 5187692 h 6215064"/>
              <a:gd name="connsiteX7" fmla="*/ 1029347 w 10859248"/>
              <a:gd name="connsiteY7" fmla="*/ 6189737 h 6215064"/>
              <a:gd name="connsiteX8" fmla="*/ 10859248 w 10859248"/>
              <a:gd name="connsiteY8" fmla="*/ 6189737 h 6215064"/>
              <a:gd name="connsiteX9" fmla="*/ 10859248 w 10859248"/>
              <a:gd name="connsiteY9" fmla="*/ 6215064 h 6215064"/>
              <a:gd name="connsiteX10" fmla="*/ 1029347 w 10859248"/>
              <a:gd name="connsiteY10" fmla="*/ 6215064 h 6215064"/>
              <a:gd name="connsiteX11" fmla="*/ 0 w 10859248"/>
              <a:gd name="connsiteY11" fmla="*/ 5187692 h 6215064"/>
              <a:gd name="connsiteX12" fmla="*/ 0 w 10859248"/>
              <a:gd name="connsiteY12" fmla="*/ 0 h 6215064"/>
              <a:gd name="connsiteX0" fmla="*/ 884784 w 10859248"/>
              <a:gd name="connsiteY0" fmla="*/ 1830920 h 6215064"/>
              <a:gd name="connsiteX1" fmla="*/ 884784 w 10859248"/>
              <a:gd name="connsiteY1" fmla="*/ 2741720 h 6215064"/>
              <a:gd name="connsiteX2" fmla="*/ 884784 w 10859248"/>
              <a:gd name="connsiteY2" fmla="*/ 1830920 h 6215064"/>
              <a:gd name="connsiteX3" fmla="*/ 0 w 10859248"/>
              <a:gd name="connsiteY3" fmla="*/ 0 h 6215064"/>
              <a:gd name="connsiteX4" fmla="*/ 25375 w 10859248"/>
              <a:gd name="connsiteY4" fmla="*/ 0 h 6215064"/>
              <a:gd name="connsiteX5" fmla="*/ 25375 w 10859248"/>
              <a:gd name="connsiteY5" fmla="*/ 5187692 h 6215064"/>
              <a:gd name="connsiteX6" fmla="*/ 1029347 w 10859248"/>
              <a:gd name="connsiteY6" fmla="*/ 6189737 h 6215064"/>
              <a:gd name="connsiteX7" fmla="*/ 10859248 w 10859248"/>
              <a:gd name="connsiteY7" fmla="*/ 6189737 h 6215064"/>
              <a:gd name="connsiteX8" fmla="*/ 10859248 w 10859248"/>
              <a:gd name="connsiteY8" fmla="*/ 6215064 h 6215064"/>
              <a:gd name="connsiteX9" fmla="*/ 1029347 w 10859248"/>
              <a:gd name="connsiteY9" fmla="*/ 6215064 h 6215064"/>
              <a:gd name="connsiteX10" fmla="*/ 0 w 10859248"/>
              <a:gd name="connsiteY10" fmla="*/ 5187692 h 6215064"/>
              <a:gd name="connsiteX11" fmla="*/ 0 w 10859248"/>
              <a:gd name="connsiteY11" fmla="*/ 0 h 6215064"/>
              <a:gd name="connsiteX0" fmla="*/ 0 w 10859248"/>
              <a:gd name="connsiteY0" fmla="*/ 0 h 6215064"/>
              <a:gd name="connsiteX1" fmla="*/ 25375 w 10859248"/>
              <a:gd name="connsiteY1" fmla="*/ 0 h 6215064"/>
              <a:gd name="connsiteX2" fmla="*/ 25375 w 10859248"/>
              <a:gd name="connsiteY2" fmla="*/ 5187692 h 6215064"/>
              <a:gd name="connsiteX3" fmla="*/ 1029347 w 10859248"/>
              <a:gd name="connsiteY3" fmla="*/ 6189737 h 6215064"/>
              <a:gd name="connsiteX4" fmla="*/ 10859248 w 10859248"/>
              <a:gd name="connsiteY4" fmla="*/ 6189737 h 6215064"/>
              <a:gd name="connsiteX5" fmla="*/ 10859248 w 10859248"/>
              <a:gd name="connsiteY5" fmla="*/ 6215064 h 6215064"/>
              <a:gd name="connsiteX6" fmla="*/ 1029347 w 10859248"/>
              <a:gd name="connsiteY6" fmla="*/ 6215064 h 6215064"/>
              <a:gd name="connsiteX7" fmla="*/ 0 w 10859248"/>
              <a:gd name="connsiteY7" fmla="*/ 5187692 h 6215064"/>
              <a:gd name="connsiteX8" fmla="*/ 0 w 10859248"/>
              <a:gd name="connsiteY8" fmla="*/ 0 h 621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9248" h="6215064">
                <a:moveTo>
                  <a:pt x="0" y="0"/>
                </a:moveTo>
                <a:lnTo>
                  <a:pt x="25375" y="0"/>
                </a:lnTo>
                <a:lnTo>
                  <a:pt x="25375" y="5187692"/>
                </a:lnTo>
                <a:cubicBezTo>
                  <a:pt x="25375" y="5740217"/>
                  <a:pt x="475759" y="6189737"/>
                  <a:pt x="1029347" y="6189737"/>
                </a:cubicBezTo>
                <a:lnTo>
                  <a:pt x="10859248" y="6189737"/>
                </a:lnTo>
                <a:lnTo>
                  <a:pt x="10859248" y="6215064"/>
                </a:lnTo>
                <a:lnTo>
                  <a:pt x="1029347" y="6215064"/>
                </a:lnTo>
                <a:cubicBezTo>
                  <a:pt x="461771" y="6215064"/>
                  <a:pt x="0" y="5754179"/>
                  <a:pt x="0" y="5187692"/>
                </a:cubicBezTo>
                <a:lnTo>
                  <a:pt x="0" y="0"/>
                </a:lnTo>
                <a:close/>
              </a:path>
            </a:pathLst>
          </a:custGeom>
          <a:solidFill>
            <a:schemeClr val="bg1"/>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a:t>
            </a:r>
            <a:endParaRPr lang="en-AU" dirty="0"/>
          </a:p>
        </p:txBody>
      </p:sp>
      <p:sp>
        <p:nvSpPr>
          <p:cNvPr id="3" name="Title 2">
            <a:extLst>
              <a:ext uri="{FF2B5EF4-FFF2-40B4-BE49-F238E27FC236}">
                <a16:creationId xmlns:a16="http://schemas.microsoft.com/office/drawing/2014/main" id="{33D5B20E-950B-DC5F-17F8-596559794A9F}"/>
              </a:ext>
            </a:extLst>
          </p:cNvPr>
          <p:cNvSpPr>
            <a:spLocks noGrp="1"/>
          </p:cNvSpPr>
          <p:nvPr>
            <p:ph type="title" hasCustomPrompt="1"/>
          </p:nvPr>
        </p:nvSpPr>
        <p:spPr>
          <a:xfrm>
            <a:off x="2081063" y="3552449"/>
            <a:ext cx="9720000" cy="1440000"/>
          </a:xfrm>
        </p:spPr>
        <p:txBody>
          <a:bodyPr anchor="ctr" anchorCtr="0"/>
          <a:lstStyle>
            <a:lvl1pPr>
              <a:defRPr sz="5000">
                <a:solidFill>
                  <a:schemeClr val="bg1"/>
                </a:solidFill>
              </a:defRPr>
            </a:lvl1pPr>
          </a:lstStyle>
          <a:p>
            <a:r>
              <a:rPr lang="en-GB" dirty="0"/>
              <a:t>Click to add large format text</a:t>
            </a:r>
            <a:endParaRPr lang="en-AU" dirty="0"/>
          </a:p>
        </p:txBody>
      </p:sp>
      <p:pic>
        <p:nvPicPr>
          <p:cNvPr id="7" name="Picture 6" descr="Logo&#10;&#10;Description automatically generated">
            <a:extLst>
              <a:ext uri="{FF2B5EF4-FFF2-40B4-BE49-F238E27FC236}">
                <a16:creationId xmlns:a16="http://schemas.microsoft.com/office/drawing/2014/main" id="{8F3CAFD5-02F7-E94B-89DA-4DE2065AD0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87" y="6321422"/>
            <a:ext cx="719995" cy="258403"/>
          </a:xfrm>
          <a:prstGeom prst="rect">
            <a:avLst/>
          </a:prstGeom>
        </p:spPr>
      </p:pic>
    </p:spTree>
    <p:extLst>
      <p:ext uri="{BB962C8B-B14F-4D97-AF65-F5344CB8AC3E}">
        <p14:creationId xmlns:p14="http://schemas.microsoft.com/office/powerpoint/2010/main" val="21280983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arge forma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EC405A-AA92-689E-E74E-9E99AFC2049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Graphic 8">
            <a:extLst>
              <a:ext uri="{FF2B5EF4-FFF2-40B4-BE49-F238E27FC236}">
                <a16:creationId xmlns:a16="http://schemas.microsoft.com/office/drawing/2014/main" id="{A4ED52FE-5DF9-8C49-BBA1-9AB3313B790B}"/>
              </a:ext>
            </a:extLst>
          </p:cNvPr>
          <p:cNvSpPr/>
          <p:nvPr/>
        </p:nvSpPr>
        <p:spPr>
          <a:xfrm>
            <a:off x="1332753" y="0"/>
            <a:ext cx="10859247" cy="6215063"/>
          </a:xfrm>
          <a:custGeom>
            <a:avLst/>
            <a:gdLst>
              <a:gd name="connsiteX0" fmla="*/ 10809467 w 10809466"/>
              <a:gd name="connsiteY0" fmla="*/ 6201490 h 6201489"/>
              <a:gd name="connsiteX1" fmla="*/ 1024628 w 10809466"/>
              <a:gd name="connsiteY1" fmla="*/ 6201490 h 6201489"/>
              <a:gd name="connsiteX2" fmla="*/ 0 w 10809466"/>
              <a:gd name="connsiteY2" fmla="*/ 5176362 h 6201489"/>
              <a:gd name="connsiteX3" fmla="*/ 0 w 10809466"/>
              <a:gd name="connsiteY3" fmla="*/ 0 h 6201489"/>
              <a:gd name="connsiteX4" fmla="*/ 25259 w 10809466"/>
              <a:gd name="connsiteY4" fmla="*/ 0 h 6201489"/>
              <a:gd name="connsiteX5" fmla="*/ 25259 w 10809466"/>
              <a:gd name="connsiteY5" fmla="*/ 5176362 h 6201489"/>
              <a:gd name="connsiteX6" fmla="*/ 1024628 w 10809466"/>
              <a:gd name="connsiteY6" fmla="*/ 6176218 h 6201489"/>
              <a:gd name="connsiteX7" fmla="*/ 10809467 w 10809466"/>
              <a:gd name="connsiteY7" fmla="*/ 6176218 h 6201489"/>
              <a:gd name="connsiteX8" fmla="*/ 10809467 w 10809466"/>
              <a:gd name="connsiteY8" fmla="*/ 6201490 h 620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9466" h="6201489">
                <a:moveTo>
                  <a:pt x="10809467" y="6201490"/>
                </a:moveTo>
                <a:lnTo>
                  <a:pt x="1024628" y="6201490"/>
                </a:lnTo>
                <a:cubicBezTo>
                  <a:pt x="459654" y="6201490"/>
                  <a:pt x="0" y="5741611"/>
                  <a:pt x="0" y="5176362"/>
                </a:cubicBezTo>
                <a:lnTo>
                  <a:pt x="0" y="0"/>
                </a:lnTo>
                <a:lnTo>
                  <a:pt x="25259" y="0"/>
                </a:lnTo>
                <a:lnTo>
                  <a:pt x="25259" y="5176362"/>
                </a:lnTo>
                <a:cubicBezTo>
                  <a:pt x="25259" y="5727680"/>
                  <a:pt x="473578" y="6176218"/>
                  <a:pt x="1024628" y="6176218"/>
                </a:cubicBezTo>
                <a:lnTo>
                  <a:pt x="10809467" y="6176218"/>
                </a:lnTo>
                <a:lnTo>
                  <a:pt x="10809467" y="6201490"/>
                </a:lnTo>
                <a:close/>
              </a:path>
            </a:pathLst>
          </a:custGeom>
          <a:solidFill>
            <a:schemeClr val="tx2"/>
          </a:solidFill>
          <a:ln w="8925" cap="flat">
            <a:noFill/>
            <a:prstDash val="solid"/>
            <a:miter/>
          </a:ln>
        </p:spPr>
        <p:txBody>
          <a:bodyPr rtlCol="0" anchor="ctr"/>
          <a:lstStyle/>
          <a:p>
            <a:endParaRPr lang="en-US"/>
          </a:p>
        </p:txBody>
      </p:sp>
      <p:sp>
        <p:nvSpPr>
          <p:cNvPr id="16" name="Footer Placeholder 15">
            <a:extLst>
              <a:ext uri="{FF2B5EF4-FFF2-40B4-BE49-F238E27FC236}">
                <a16:creationId xmlns:a16="http://schemas.microsoft.com/office/drawing/2014/main" id="{40385070-405E-CB2B-D4A1-FE28C1D3D800}"/>
              </a:ext>
            </a:extLst>
          </p:cNvPr>
          <p:cNvSpPr>
            <a:spLocks noGrp="1"/>
          </p:cNvSpPr>
          <p:nvPr>
            <p:ph type="ftr" sz="quarter" idx="12"/>
          </p:nvPr>
        </p:nvSpPr>
        <p:spPr/>
        <p:txBody>
          <a:bodyPr/>
          <a:lstStyle>
            <a:lvl1pPr>
              <a:defRPr>
                <a:solidFill>
                  <a:schemeClr val="tx2"/>
                </a:solidFill>
              </a:defRPr>
            </a:lvl1pPr>
          </a:lstStyle>
          <a:p>
            <a:r>
              <a:rPr lang="en-GB"/>
              <a:t>University of Southern Queensland - Select 'Insert &gt; Header &amp; Footer'</a:t>
            </a:r>
            <a:endParaRPr lang="en-US" dirty="0"/>
          </a:p>
        </p:txBody>
      </p:sp>
      <p:sp>
        <p:nvSpPr>
          <p:cNvPr id="17" name="Slide Number Placeholder 16">
            <a:extLst>
              <a:ext uri="{FF2B5EF4-FFF2-40B4-BE49-F238E27FC236}">
                <a16:creationId xmlns:a16="http://schemas.microsoft.com/office/drawing/2014/main" id="{B2110E69-E56F-0CA7-4C4F-3A2E9AC35606}"/>
              </a:ext>
            </a:extLst>
          </p:cNvPr>
          <p:cNvSpPr>
            <a:spLocks noGrp="1"/>
          </p:cNvSpPr>
          <p:nvPr>
            <p:ph type="sldNum" sz="quarter" idx="13"/>
          </p:nvPr>
        </p:nvSpPr>
        <p:spPr/>
        <p:txBody>
          <a:bodyPr/>
          <a:lstStyle>
            <a:lvl1pPr>
              <a:defRPr>
                <a:solidFill>
                  <a:schemeClr val="tx2"/>
                </a:solidFill>
              </a:defRPr>
            </a:lvl1pPr>
          </a:lstStyle>
          <a:p>
            <a:fld id="{1D3E0C1E-CAA7-684E-BEA4-86303DCB0B0B}" type="slidenum">
              <a:rPr lang="en-US" smtClean="0"/>
              <a:pPr/>
              <a:t>‹#›</a:t>
            </a:fld>
            <a:endParaRPr lang="en-US" dirty="0"/>
          </a:p>
        </p:txBody>
      </p:sp>
      <p:sp>
        <p:nvSpPr>
          <p:cNvPr id="3" name="Title 2">
            <a:extLst>
              <a:ext uri="{FF2B5EF4-FFF2-40B4-BE49-F238E27FC236}">
                <a16:creationId xmlns:a16="http://schemas.microsoft.com/office/drawing/2014/main" id="{0E450912-3A57-EE83-48C7-3A670F9142DC}"/>
              </a:ext>
            </a:extLst>
          </p:cNvPr>
          <p:cNvSpPr>
            <a:spLocks noGrp="1"/>
          </p:cNvSpPr>
          <p:nvPr>
            <p:ph type="title" hasCustomPrompt="1"/>
          </p:nvPr>
        </p:nvSpPr>
        <p:spPr>
          <a:xfrm>
            <a:off x="1884013" y="409902"/>
            <a:ext cx="9900000" cy="1440000"/>
          </a:xfrm>
        </p:spPr>
        <p:txBody>
          <a:bodyPr/>
          <a:lstStyle>
            <a:lvl1pPr>
              <a:defRPr sz="5000"/>
            </a:lvl1pPr>
          </a:lstStyle>
          <a:p>
            <a:r>
              <a:rPr lang="en-GB" dirty="0"/>
              <a:t>Click to add large format text</a:t>
            </a:r>
            <a:endParaRPr lang="en-AU" dirty="0"/>
          </a:p>
        </p:txBody>
      </p:sp>
      <p:pic>
        <p:nvPicPr>
          <p:cNvPr id="11" name="Picture 10">
            <a:extLst>
              <a:ext uri="{FF2B5EF4-FFF2-40B4-BE49-F238E27FC236}">
                <a16:creationId xmlns:a16="http://schemas.microsoft.com/office/drawing/2014/main" id="{C4FF3D73-E588-AA4D-83E7-6EBB26A28C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3"/>
          </a:xfrm>
          <a:prstGeom prst="rect">
            <a:avLst/>
          </a:prstGeom>
        </p:spPr>
      </p:pic>
    </p:spTree>
    <p:extLst>
      <p:ext uri="{BB962C8B-B14F-4D97-AF65-F5344CB8AC3E}">
        <p14:creationId xmlns:p14="http://schemas.microsoft.com/office/powerpoint/2010/main" val="14899370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eature text-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5E91DB9-C47E-BA46-3FBA-CD86A4748AB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Graphic 5">
            <a:extLst>
              <a:ext uri="{FF2B5EF4-FFF2-40B4-BE49-F238E27FC236}">
                <a16:creationId xmlns:a16="http://schemas.microsoft.com/office/drawing/2014/main" id="{1911B30D-094E-9D2F-8BD2-4927609CB842}"/>
              </a:ext>
            </a:extLst>
          </p:cNvPr>
          <p:cNvSpPr/>
          <p:nvPr/>
        </p:nvSpPr>
        <p:spPr>
          <a:xfrm>
            <a:off x="1382534" y="403265"/>
            <a:ext cx="10809466" cy="6454735"/>
          </a:xfrm>
          <a:custGeom>
            <a:avLst/>
            <a:gdLst>
              <a:gd name="connsiteX0" fmla="*/ 1012043 w 10809466"/>
              <a:gd name="connsiteY0" fmla="*/ 0 h 6454735"/>
              <a:gd name="connsiteX1" fmla="*/ 0 w 10809466"/>
              <a:gd name="connsiteY1" fmla="*/ 1012537 h 6454735"/>
              <a:gd name="connsiteX2" fmla="*/ 0 w 10809466"/>
              <a:gd name="connsiteY2" fmla="*/ 6454735 h 6454735"/>
              <a:gd name="connsiteX3" fmla="*/ 10809467 w 10809466"/>
              <a:gd name="connsiteY3" fmla="*/ 6454735 h 6454735"/>
              <a:gd name="connsiteX4" fmla="*/ 10809467 w 10809466"/>
              <a:gd name="connsiteY4" fmla="*/ 0 h 6454735"/>
              <a:gd name="connsiteX5" fmla="*/ 1012043 w 10809466"/>
              <a:gd name="connsiteY5" fmla="*/ 0 h 645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9466" h="6454735">
                <a:moveTo>
                  <a:pt x="1012043" y="0"/>
                </a:moveTo>
                <a:cubicBezTo>
                  <a:pt x="453139" y="0"/>
                  <a:pt x="0" y="453360"/>
                  <a:pt x="0" y="1012537"/>
                </a:cubicBezTo>
                <a:lnTo>
                  <a:pt x="0" y="6454735"/>
                </a:lnTo>
                <a:lnTo>
                  <a:pt x="10809467" y="6454735"/>
                </a:lnTo>
                <a:lnTo>
                  <a:pt x="10809467" y="0"/>
                </a:lnTo>
                <a:lnTo>
                  <a:pt x="1012043" y="0"/>
                </a:lnTo>
                <a:close/>
              </a:path>
            </a:pathLst>
          </a:custGeom>
          <a:solidFill>
            <a:schemeClr val="accent3"/>
          </a:solidFill>
          <a:ln w="8925" cap="flat">
            <a:noFill/>
            <a:prstDash val="solid"/>
            <a:miter/>
          </a:ln>
        </p:spPr>
        <p:txBody>
          <a:bodyPr rtlCol="0" anchor="ctr"/>
          <a:lstStyle/>
          <a:p>
            <a:endParaRPr lang="en-US"/>
          </a:p>
        </p:txBody>
      </p:sp>
      <p:sp>
        <p:nvSpPr>
          <p:cNvPr id="4" name="Date Placeholder 3">
            <a:extLst>
              <a:ext uri="{FF2B5EF4-FFF2-40B4-BE49-F238E27FC236}">
                <a16:creationId xmlns:a16="http://schemas.microsoft.com/office/drawing/2014/main" id="{16F69060-798D-41A3-8522-3049C026A19C}"/>
              </a:ext>
            </a:extLst>
          </p:cNvPr>
          <p:cNvSpPr>
            <a:spLocks noGrp="1"/>
          </p:cNvSpPr>
          <p:nvPr>
            <p:ph type="dt" sz="half" idx="10"/>
          </p:nvPr>
        </p:nvSpPr>
        <p:spPr/>
        <p:txBody>
          <a:bodyPr/>
          <a:lstStyle>
            <a:lvl1pPr>
              <a:defRPr>
                <a:solidFill>
                  <a:schemeClr val="bg1"/>
                </a:solidFill>
              </a:defRPr>
            </a:lvl1pPr>
          </a:lstStyle>
          <a:p>
            <a:r>
              <a:rPr lang="en-US"/>
              <a:t>Insert Date via Header &amp; Footer</a:t>
            </a:r>
            <a:endParaRPr lang="en-GB" dirty="0"/>
          </a:p>
        </p:txBody>
      </p:sp>
      <p:sp>
        <p:nvSpPr>
          <p:cNvPr id="5" name="Footer Placeholder 4">
            <a:extLst>
              <a:ext uri="{FF2B5EF4-FFF2-40B4-BE49-F238E27FC236}">
                <a16:creationId xmlns:a16="http://schemas.microsoft.com/office/drawing/2014/main" id="{F7697F9D-CE24-603E-6A57-D4866968AFD8}"/>
              </a:ext>
            </a:extLst>
          </p:cNvPr>
          <p:cNvSpPr>
            <a:spLocks noGrp="1"/>
          </p:cNvSpPr>
          <p:nvPr>
            <p:ph type="ftr" sz="quarter" idx="11"/>
          </p:nvPr>
        </p:nvSpPr>
        <p:spPr/>
        <p:txBody>
          <a:bodyPr/>
          <a:lstStyle>
            <a:lvl1pPr>
              <a:defRPr>
                <a:solidFill>
                  <a:schemeClr val="accent2"/>
                </a:solidFill>
              </a:defRPr>
            </a:lvl1pPr>
          </a:lstStyle>
          <a:p>
            <a:r>
              <a:rPr lang="en-GB"/>
              <a:t>University of Southern Queensland - Select 'Insert &gt; Header &amp; Footer'</a:t>
            </a:r>
            <a:endParaRPr lang="en-GB" dirty="0"/>
          </a:p>
        </p:txBody>
      </p:sp>
      <p:sp>
        <p:nvSpPr>
          <p:cNvPr id="6" name="Slide Number Placeholder 5">
            <a:extLst>
              <a:ext uri="{FF2B5EF4-FFF2-40B4-BE49-F238E27FC236}">
                <a16:creationId xmlns:a16="http://schemas.microsoft.com/office/drawing/2014/main" id="{31CAFF5F-A2AA-188B-5953-37C78A66A646}"/>
              </a:ext>
            </a:extLst>
          </p:cNvPr>
          <p:cNvSpPr>
            <a:spLocks noGrp="1"/>
          </p:cNvSpPr>
          <p:nvPr>
            <p:ph type="sldNum" sz="quarter" idx="12"/>
          </p:nvPr>
        </p:nvSpPr>
        <p:spPr/>
        <p:txBody>
          <a:bodyPr/>
          <a:lstStyle>
            <a:lvl1pPr>
              <a:defRPr>
                <a:solidFill>
                  <a:schemeClr val="accent2"/>
                </a:solidFill>
              </a:defRPr>
            </a:lvl1pPr>
          </a:lstStyle>
          <a:p>
            <a:fld id="{F5AEA0E0-5CC6-4BD0-905C-A0021E419432}" type="slidenum">
              <a:rPr lang="en-GB" smtClean="0"/>
              <a:pPr/>
              <a:t>‹#›</a:t>
            </a:fld>
            <a:endParaRPr lang="en-GB" dirty="0"/>
          </a:p>
        </p:txBody>
      </p:sp>
      <p:sp>
        <p:nvSpPr>
          <p:cNvPr id="8" name="Title 7">
            <a:extLst>
              <a:ext uri="{FF2B5EF4-FFF2-40B4-BE49-F238E27FC236}">
                <a16:creationId xmlns:a16="http://schemas.microsoft.com/office/drawing/2014/main" id="{69C9B0E6-F557-9B01-1C6A-62E24036070C}"/>
              </a:ext>
            </a:extLst>
          </p:cNvPr>
          <p:cNvSpPr>
            <a:spLocks noGrp="1"/>
          </p:cNvSpPr>
          <p:nvPr>
            <p:ph type="title" hasCustomPrompt="1"/>
          </p:nvPr>
        </p:nvSpPr>
        <p:spPr>
          <a:xfrm>
            <a:off x="2263164" y="1233488"/>
            <a:ext cx="8280000" cy="1440000"/>
          </a:xfrm>
        </p:spPr>
        <p:txBody>
          <a:bodyPr/>
          <a:lstStyle>
            <a:lvl1pPr>
              <a:defRPr>
                <a:solidFill>
                  <a:schemeClr val="accent2"/>
                </a:solidFill>
              </a:defRPr>
            </a:lvl1pPr>
          </a:lstStyle>
          <a:p>
            <a:r>
              <a:rPr lang="en-GB" dirty="0"/>
              <a:t>Click to add feature text</a:t>
            </a:r>
            <a:endParaRPr lang="en-AU" dirty="0"/>
          </a:p>
        </p:txBody>
      </p:sp>
      <p:pic>
        <p:nvPicPr>
          <p:cNvPr id="9" name="Picture 8">
            <a:extLst>
              <a:ext uri="{FF2B5EF4-FFF2-40B4-BE49-F238E27FC236}">
                <a16:creationId xmlns:a16="http://schemas.microsoft.com/office/drawing/2014/main" id="{EFB1529E-EE5D-8347-87B7-1BDFEC732E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2"/>
          </a:xfrm>
          <a:prstGeom prst="rect">
            <a:avLst/>
          </a:prstGeom>
        </p:spPr>
      </p:pic>
    </p:spTree>
    <p:extLst>
      <p:ext uri="{BB962C8B-B14F-4D97-AF65-F5344CB8AC3E}">
        <p14:creationId xmlns:p14="http://schemas.microsoft.com/office/powerpoint/2010/main" val="114820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with border and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05B7F1-A826-D473-5D14-C2B4CDE7AA6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a:extLst>
              <a:ext uri="{FF2B5EF4-FFF2-40B4-BE49-F238E27FC236}">
                <a16:creationId xmlns:a16="http://schemas.microsoft.com/office/drawing/2014/main" id="{CB4B9D87-96BE-6CA1-B633-13A92C248C5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988" y="392059"/>
            <a:ext cx="2340000" cy="910000"/>
          </a:xfrm>
          <a:prstGeom prst="rect">
            <a:avLst/>
          </a:prstGeom>
        </p:spPr>
      </p:pic>
      <p:sp>
        <p:nvSpPr>
          <p:cNvPr id="16" name="Title 15">
            <a:extLst>
              <a:ext uri="{FF2B5EF4-FFF2-40B4-BE49-F238E27FC236}">
                <a16:creationId xmlns:a16="http://schemas.microsoft.com/office/drawing/2014/main" id="{76A15F2A-CA03-47B3-FF01-215C3C24F12C}"/>
              </a:ext>
            </a:extLst>
          </p:cNvPr>
          <p:cNvSpPr>
            <a:spLocks noGrp="1"/>
          </p:cNvSpPr>
          <p:nvPr>
            <p:ph type="title"/>
          </p:nvPr>
        </p:nvSpPr>
        <p:spPr>
          <a:xfrm>
            <a:off x="407987" y="1989552"/>
            <a:ext cx="7920000" cy="1440000"/>
          </a:xfrm>
        </p:spPr>
        <p:txBody>
          <a:bodyPr anchor="b" anchorCtr="0"/>
          <a:lstStyle>
            <a:lvl1pPr>
              <a:defRPr sz="5600">
                <a:solidFill>
                  <a:schemeClr val="tx2"/>
                </a:solidFill>
              </a:defRPr>
            </a:lvl1pPr>
          </a:lstStyle>
          <a:p>
            <a:r>
              <a:rPr lang="en-GB"/>
              <a:t>Click to edit Master title style</a:t>
            </a:r>
            <a:endParaRPr lang="en-AU" dirty="0"/>
          </a:p>
        </p:txBody>
      </p:sp>
      <p:sp>
        <p:nvSpPr>
          <p:cNvPr id="17" name="Subtitle 2">
            <a:extLst>
              <a:ext uri="{FF2B5EF4-FFF2-40B4-BE49-F238E27FC236}">
                <a16:creationId xmlns:a16="http://schemas.microsoft.com/office/drawing/2014/main" id="{C614F521-CD24-AEF9-E449-417529857D33}"/>
              </a:ext>
            </a:extLst>
          </p:cNvPr>
          <p:cNvSpPr>
            <a:spLocks noGrp="1"/>
          </p:cNvSpPr>
          <p:nvPr>
            <p:ph type="subTitle" idx="1" hasCustomPrompt="1"/>
          </p:nvPr>
        </p:nvSpPr>
        <p:spPr>
          <a:xfrm>
            <a:off x="407988" y="3666067"/>
            <a:ext cx="7919999" cy="1440000"/>
          </a:xfrm>
        </p:spPr>
        <p:txBody>
          <a:bodyPr/>
          <a:lstStyle>
            <a:lvl1pPr marL="0" indent="0" algn="l">
              <a:buNone/>
              <a:defRPr sz="2000" b="0">
                <a:solidFill>
                  <a:schemeClr val="tx2"/>
                </a:solidFill>
              </a:defRPr>
            </a:lvl1pPr>
            <a:lvl2pPr marL="0" indent="0" algn="l">
              <a:buNone/>
              <a:defRPr sz="2000" b="0">
                <a:solidFill>
                  <a:schemeClr val="tx2"/>
                </a:solidFill>
              </a:defRPr>
            </a:lvl2pPr>
            <a:lvl3pPr marL="0" indent="0" algn="l">
              <a:buNone/>
              <a:defRPr sz="2000" b="0">
                <a:solidFill>
                  <a:schemeClr val="tx2"/>
                </a:solidFill>
              </a:defRPr>
            </a:lvl3pPr>
            <a:lvl4pPr marL="0" indent="0" algn="l">
              <a:buNone/>
              <a:defRPr sz="2000" b="0">
                <a:solidFill>
                  <a:schemeClr val="tx2"/>
                </a:solidFill>
              </a:defRPr>
            </a:lvl4pPr>
            <a:lvl5pPr marL="0" indent="0" algn="l">
              <a:buNone/>
              <a:defRPr sz="2000" b="0">
                <a:solidFill>
                  <a:schemeClr val="tx2"/>
                </a:solidFill>
              </a:defRPr>
            </a:lvl5pPr>
            <a:lvl6pPr marL="0" indent="0" algn="l">
              <a:buNone/>
              <a:defRPr sz="2000" b="0">
                <a:solidFill>
                  <a:schemeClr val="tx2"/>
                </a:solidFill>
              </a:defRPr>
            </a:lvl6pPr>
            <a:lvl7pPr marL="0" indent="0" algn="l">
              <a:buNone/>
              <a:defRPr sz="2000" b="0">
                <a:solidFill>
                  <a:schemeClr val="tx2"/>
                </a:solidFill>
              </a:defRPr>
            </a:lvl7pPr>
            <a:lvl8pPr marL="0" indent="0" algn="l">
              <a:buNone/>
              <a:defRPr sz="2000" b="0">
                <a:solidFill>
                  <a:schemeClr val="tx2"/>
                </a:solidFill>
              </a:defRPr>
            </a:lvl8pPr>
            <a:lvl9pPr marL="0" indent="0" algn="l">
              <a:buNone/>
              <a:defRPr sz="2000" b="0">
                <a:solidFill>
                  <a:schemeClr val="tx2"/>
                </a:solidFill>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10" name="Free-form: Shape 9">
            <a:extLst>
              <a:ext uri="{FF2B5EF4-FFF2-40B4-BE49-F238E27FC236}">
                <a16:creationId xmlns:a16="http://schemas.microsoft.com/office/drawing/2014/main" id="{F251B315-CEC9-DB9B-8362-2189116E3F9D}"/>
              </a:ext>
            </a:extLst>
          </p:cNvPr>
          <p:cNvSpPr/>
          <p:nvPr userDrawn="1"/>
        </p:nvSpPr>
        <p:spPr>
          <a:xfrm>
            <a:off x="-1" y="-1"/>
            <a:ext cx="12192000" cy="6858000"/>
          </a:xfrm>
          <a:custGeom>
            <a:avLst/>
            <a:gdLst>
              <a:gd name="connsiteX0" fmla="*/ 11369675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77000 h 6858000"/>
              <a:gd name="connsiteX5" fmla="*/ 10274935 w 12192000"/>
              <a:gd name="connsiteY5" fmla="*/ 6477000 h 6858000"/>
              <a:gd name="connsiteX6" fmla="*/ 11369675 w 12192000"/>
              <a:gd name="connsiteY6" fmla="*/ 53822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11369675" y="0"/>
                </a:moveTo>
                <a:lnTo>
                  <a:pt x="12192000" y="0"/>
                </a:lnTo>
                <a:lnTo>
                  <a:pt x="12192000" y="6858000"/>
                </a:lnTo>
                <a:lnTo>
                  <a:pt x="0" y="6858000"/>
                </a:lnTo>
                <a:lnTo>
                  <a:pt x="0" y="6477000"/>
                </a:lnTo>
                <a:lnTo>
                  <a:pt x="10274935" y="6477000"/>
                </a:lnTo>
                <a:cubicBezTo>
                  <a:pt x="10879581" y="6477000"/>
                  <a:pt x="11369675" y="5986908"/>
                  <a:pt x="11369675" y="538226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Tree>
    <p:extLst>
      <p:ext uri="{BB962C8B-B14F-4D97-AF65-F5344CB8AC3E}">
        <p14:creationId xmlns:p14="http://schemas.microsoft.com/office/powerpoint/2010/main" val="375993424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eature text-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5E91DB9-C47E-BA46-3FBA-CD86A4748AB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Graphic 5">
            <a:extLst>
              <a:ext uri="{FF2B5EF4-FFF2-40B4-BE49-F238E27FC236}">
                <a16:creationId xmlns:a16="http://schemas.microsoft.com/office/drawing/2014/main" id="{1911B30D-094E-9D2F-8BD2-4927609CB842}"/>
              </a:ext>
            </a:extLst>
          </p:cNvPr>
          <p:cNvSpPr/>
          <p:nvPr/>
        </p:nvSpPr>
        <p:spPr>
          <a:xfrm>
            <a:off x="1382534" y="403265"/>
            <a:ext cx="10809466" cy="6454735"/>
          </a:xfrm>
          <a:custGeom>
            <a:avLst/>
            <a:gdLst>
              <a:gd name="connsiteX0" fmla="*/ 1012043 w 10809466"/>
              <a:gd name="connsiteY0" fmla="*/ 0 h 6454735"/>
              <a:gd name="connsiteX1" fmla="*/ 0 w 10809466"/>
              <a:gd name="connsiteY1" fmla="*/ 1012537 h 6454735"/>
              <a:gd name="connsiteX2" fmla="*/ 0 w 10809466"/>
              <a:gd name="connsiteY2" fmla="*/ 6454735 h 6454735"/>
              <a:gd name="connsiteX3" fmla="*/ 10809467 w 10809466"/>
              <a:gd name="connsiteY3" fmla="*/ 6454735 h 6454735"/>
              <a:gd name="connsiteX4" fmla="*/ 10809467 w 10809466"/>
              <a:gd name="connsiteY4" fmla="*/ 0 h 6454735"/>
              <a:gd name="connsiteX5" fmla="*/ 1012043 w 10809466"/>
              <a:gd name="connsiteY5" fmla="*/ 0 h 645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9466" h="6454735">
                <a:moveTo>
                  <a:pt x="1012043" y="0"/>
                </a:moveTo>
                <a:cubicBezTo>
                  <a:pt x="453139" y="0"/>
                  <a:pt x="0" y="453360"/>
                  <a:pt x="0" y="1012537"/>
                </a:cubicBezTo>
                <a:lnTo>
                  <a:pt x="0" y="6454735"/>
                </a:lnTo>
                <a:lnTo>
                  <a:pt x="10809467" y="6454735"/>
                </a:lnTo>
                <a:lnTo>
                  <a:pt x="10809467" y="0"/>
                </a:lnTo>
                <a:lnTo>
                  <a:pt x="1012043" y="0"/>
                </a:lnTo>
                <a:close/>
              </a:path>
            </a:pathLst>
          </a:custGeom>
          <a:solidFill>
            <a:schemeClr val="bg2"/>
          </a:solidFill>
          <a:ln w="8925" cap="flat">
            <a:noFill/>
            <a:prstDash val="solid"/>
            <a:miter/>
          </a:ln>
        </p:spPr>
        <p:txBody>
          <a:bodyPr rtlCol="0" anchor="ctr"/>
          <a:lstStyle/>
          <a:p>
            <a:endParaRPr lang="en-US"/>
          </a:p>
        </p:txBody>
      </p:sp>
      <p:sp>
        <p:nvSpPr>
          <p:cNvPr id="4" name="Date Placeholder 3">
            <a:extLst>
              <a:ext uri="{FF2B5EF4-FFF2-40B4-BE49-F238E27FC236}">
                <a16:creationId xmlns:a16="http://schemas.microsoft.com/office/drawing/2014/main" id="{16F69060-798D-41A3-8522-3049C026A19C}"/>
              </a:ext>
            </a:extLst>
          </p:cNvPr>
          <p:cNvSpPr>
            <a:spLocks noGrp="1"/>
          </p:cNvSpPr>
          <p:nvPr>
            <p:ph type="dt" sz="half" idx="10"/>
          </p:nvPr>
        </p:nvSpPr>
        <p:spPr/>
        <p:txBody>
          <a:bodyPr/>
          <a:lstStyle>
            <a:lvl1pPr>
              <a:defRPr>
                <a:solidFill>
                  <a:schemeClr val="bg1"/>
                </a:solidFill>
              </a:defRPr>
            </a:lvl1pPr>
          </a:lstStyle>
          <a:p>
            <a:r>
              <a:rPr lang="en-US"/>
              <a:t>Insert Date via Header &amp; Footer</a:t>
            </a:r>
            <a:endParaRPr lang="en-GB" dirty="0"/>
          </a:p>
        </p:txBody>
      </p:sp>
      <p:sp>
        <p:nvSpPr>
          <p:cNvPr id="5" name="Footer Placeholder 4">
            <a:extLst>
              <a:ext uri="{FF2B5EF4-FFF2-40B4-BE49-F238E27FC236}">
                <a16:creationId xmlns:a16="http://schemas.microsoft.com/office/drawing/2014/main" id="{F7697F9D-CE24-603E-6A57-D4866968AFD8}"/>
              </a:ext>
            </a:extLst>
          </p:cNvPr>
          <p:cNvSpPr>
            <a:spLocks noGrp="1"/>
          </p:cNvSpPr>
          <p:nvPr>
            <p:ph type="ftr" sz="quarter" idx="11"/>
          </p:nvPr>
        </p:nvSpPr>
        <p:spPr/>
        <p:txBody>
          <a:bodyPr/>
          <a:lstStyle/>
          <a:p>
            <a:r>
              <a:rPr lang="en-GB"/>
              <a:t>University of Southern Queensland - Select 'Insert &gt; Header &amp; Footer'</a:t>
            </a:r>
            <a:endParaRPr lang="en-GB" dirty="0"/>
          </a:p>
        </p:txBody>
      </p:sp>
      <p:sp>
        <p:nvSpPr>
          <p:cNvPr id="6" name="Slide Number Placeholder 5">
            <a:extLst>
              <a:ext uri="{FF2B5EF4-FFF2-40B4-BE49-F238E27FC236}">
                <a16:creationId xmlns:a16="http://schemas.microsoft.com/office/drawing/2014/main" id="{31CAFF5F-A2AA-188B-5953-37C78A66A646}"/>
              </a:ext>
            </a:extLst>
          </p:cNvPr>
          <p:cNvSpPr>
            <a:spLocks noGrp="1"/>
          </p:cNvSpPr>
          <p:nvPr>
            <p:ph type="sldNum" sz="quarter" idx="12"/>
          </p:nvPr>
        </p:nvSpPr>
        <p:spPr/>
        <p:txBody>
          <a:bodyPr/>
          <a:lstStyle/>
          <a:p>
            <a:fld id="{F5AEA0E0-5CC6-4BD0-905C-A0021E419432}" type="slidenum">
              <a:rPr lang="en-GB" smtClean="0"/>
              <a:pPr/>
              <a:t>‹#›</a:t>
            </a:fld>
            <a:endParaRPr lang="en-GB" dirty="0"/>
          </a:p>
        </p:txBody>
      </p:sp>
      <p:sp>
        <p:nvSpPr>
          <p:cNvPr id="8" name="Title 7">
            <a:extLst>
              <a:ext uri="{FF2B5EF4-FFF2-40B4-BE49-F238E27FC236}">
                <a16:creationId xmlns:a16="http://schemas.microsoft.com/office/drawing/2014/main" id="{69C9B0E6-F557-9B01-1C6A-62E24036070C}"/>
              </a:ext>
            </a:extLst>
          </p:cNvPr>
          <p:cNvSpPr>
            <a:spLocks noGrp="1"/>
          </p:cNvSpPr>
          <p:nvPr>
            <p:ph type="title" hasCustomPrompt="1"/>
          </p:nvPr>
        </p:nvSpPr>
        <p:spPr>
          <a:xfrm>
            <a:off x="2263164" y="1233488"/>
            <a:ext cx="8280000" cy="1440000"/>
          </a:xfrm>
        </p:spPr>
        <p:txBody>
          <a:bodyPr/>
          <a:lstStyle/>
          <a:p>
            <a:r>
              <a:rPr lang="en-GB" dirty="0"/>
              <a:t>Click to add feature text</a:t>
            </a:r>
            <a:endParaRPr lang="en-AU" dirty="0"/>
          </a:p>
        </p:txBody>
      </p:sp>
      <p:pic>
        <p:nvPicPr>
          <p:cNvPr id="13" name="Picture 12">
            <a:extLst>
              <a:ext uri="{FF2B5EF4-FFF2-40B4-BE49-F238E27FC236}">
                <a16:creationId xmlns:a16="http://schemas.microsoft.com/office/drawing/2014/main" id="{1E27625D-93A4-D44A-A663-B3BC8E2AFF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2"/>
          </a:xfrm>
          <a:prstGeom prst="rect">
            <a:avLst/>
          </a:prstGeom>
        </p:spPr>
      </p:pic>
    </p:spTree>
    <p:extLst>
      <p:ext uri="{BB962C8B-B14F-4D97-AF65-F5344CB8AC3E}">
        <p14:creationId xmlns:p14="http://schemas.microsoft.com/office/powerpoint/2010/main" val="29548584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nd slide-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84F331-592D-28E4-0B2B-D4B47F22E014}"/>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5">
            <a:extLst>
              <a:ext uri="{FF2B5EF4-FFF2-40B4-BE49-F238E27FC236}">
                <a16:creationId xmlns:a16="http://schemas.microsoft.com/office/drawing/2014/main" id="{BC0DA9F4-2150-4031-ED6D-9051DC7B4C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8105" y="392059"/>
            <a:ext cx="2339765" cy="910000"/>
          </a:xfrm>
          <a:prstGeom prst="rect">
            <a:avLst/>
          </a:prstGeom>
        </p:spPr>
      </p:pic>
      <p:sp>
        <p:nvSpPr>
          <p:cNvPr id="7" name="TextBox 6">
            <a:extLst>
              <a:ext uri="{FF2B5EF4-FFF2-40B4-BE49-F238E27FC236}">
                <a16:creationId xmlns:a16="http://schemas.microsoft.com/office/drawing/2014/main" id="{75B85967-7E69-D4E6-F941-83B4311DCCAA}"/>
              </a:ext>
            </a:extLst>
          </p:cNvPr>
          <p:cNvSpPr txBox="1"/>
          <p:nvPr userDrawn="1"/>
        </p:nvSpPr>
        <p:spPr>
          <a:xfrm>
            <a:off x="407988" y="6250235"/>
            <a:ext cx="11376025" cy="253916"/>
          </a:xfrm>
          <a:prstGeom prst="rect">
            <a:avLst/>
          </a:prstGeom>
          <a:noFill/>
        </p:spPr>
        <p:txBody>
          <a:bodyPr wrap="square" lIns="0" tIns="0" rIns="0" bIns="0" rtlCol="0" anchor="b" anchorCtr="0">
            <a:noAutofit/>
          </a:bodyPr>
          <a:lstStyle/>
          <a:p>
            <a:pPr algn="ctr"/>
            <a:r>
              <a:rPr lang="en-US" sz="1000" dirty="0">
                <a:solidFill>
                  <a:schemeClr val="bg1"/>
                </a:solidFill>
              </a:rPr>
              <a:t>CRICOS: QLD 00244B, NSW 02225M TEQSA: PRV12081</a:t>
            </a:r>
          </a:p>
        </p:txBody>
      </p:sp>
      <p:sp>
        <p:nvSpPr>
          <p:cNvPr id="8" name="Title 1">
            <a:extLst>
              <a:ext uri="{FF2B5EF4-FFF2-40B4-BE49-F238E27FC236}">
                <a16:creationId xmlns:a16="http://schemas.microsoft.com/office/drawing/2014/main" id="{76D36B37-F3C1-5D4D-7BE7-27F19CBD3CAD}"/>
              </a:ext>
            </a:extLst>
          </p:cNvPr>
          <p:cNvSpPr>
            <a:spLocks noGrp="1"/>
          </p:cNvSpPr>
          <p:nvPr>
            <p:ph type="ctrTitle" hasCustomPrompt="1"/>
          </p:nvPr>
        </p:nvSpPr>
        <p:spPr>
          <a:xfrm>
            <a:off x="3396000" y="2526000"/>
            <a:ext cx="5400000" cy="1073849"/>
          </a:xfrm>
        </p:spPr>
        <p:txBody>
          <a:bodyPr anchor="b" anchorCtr="0"/>
          <a:lstStyle>
            <a:lvl1pPr algn="ctr">
              <a:lnSpc>
                <a:spcPct val="100000"/>
              </a:lnSpc>
              <a:defRPr sz="2800" b="0">
                <a:solidFill>
                  <a:schemeClr val="bg1"/>
                </a:solidFill>
              </a:defRPr>
            </a:lvl1pPr>
          </a:lstStyle>
          <a:p>
            <a:r>
              <a:rPr lang="en-US" dirty="0"/>
              <a:t>Click to add call to action text</a:t>
            </a:r>
          </a:p>
        </p:txBody>
      </p:sp>
      <p:sp>
        <p:nvSpPr>
          <p:cNvPr id="9" name="Title 1">
            <a:extLst>
              <a:ext uri="{FF2B5EF4-FFF2-40B4-BE49-F238E27FC236}">
                <a16:creationId xmlns:a16="http://schemas.microsoft.com/office/drawing/2014/main" id="{D8B50AD7-695C-389A-49E5-E0D89796F95D}"/>
              </a:ext>
            </a:extLst>
          </p:cNvPr>
          <p:cNvSpPr txBox="1">
            <a:spLocks/>
          </p:cNvSpPr>
          <p:nvPr userDrawn="1"/>
        </p:nvSpPr>
        <p:spPr>
          <a:xfrm>
            <a:off x="4203032" y="3667224"/>
            <a:ext cx="3785936" cy="50297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500" kern="1200">
                <a:solidFill>
                  <a:schemeClr val="tx2"/>
                </a:solidFill>
                <a:latin typeface="+mj-lt"/>
                <a:ea typeface="+mj-ea"/>
                <a:cs typeface="+mj-cs"/>
              </a:defRPr>
            </a:lvl1pPr>
          </a:lstStyle>
          <a:p>
            <a:pPr algn="ctr"/>
            <a:r>
              <a:rPr lang="en-US" sz="2800" b="1" dirty="0">
                <a:solidFill>
                  <a:schemeClr val="bg1"/>
                </a:solidFill>
              </a:rPr>
              <a:t>unisq.edu.au</a:t>
            </a:r>
          </a:p>
        </p:txBody>
      </p:sp>
    </p:spTree>
    <p:extLst>
      <p:ext uri="{BB962C8B-B14F-4D97-AF65-F5344CB8AC3E}">
        <p14:creationId xmlns:p14="http://schemas.microsoft.com/office/powerpoint/2010/main" val="39121846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nd slide-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84F331-592D-28E4-0B2B-D4B47F22E01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69FB4B1-54E2-5A1C-4FA0-E95B0D36BEBB}"/>
              </a:ext>
            </a:extLst>
          </p:cNvPr>
          <p:cNvSpPr>
            <a:spLocks noGrp="1"/>
          </p:cNvSpPr>
          <p:nvPr>
            <p:ph type="ctrTitle" hasCustomPrompt="1"/>
          </p:nvPr>
        </p:nvSpPr>
        <p:spPr>
          <a:xfrm>
            <a:off x="3396000" y="2526000"/>
            <a:ext cx="5400000" cy="1073849"/>
          </a:xfrm>
        </p:spPr>
        <p:txBody>
          <a:bodyPr anchor="b" anchorCtr="0"/>
          <a:lstStyle>
            <a:lvl1pPr algn="ctr">
              <a:lnSpc>
                <a:spcPct val="100000"/>
              </a:lnSpc>
              <a:defRPr sz="2800" b="0">
                <a:solidFill>
                  <a:schemeClr val="tx2"/>
                </a:solidFill>
              </a:defRPr>
            </a:lvl1pPr>
          </a:lstStyle>
          <a:p>
            <a:r>
              <a:rPr lang="en-US" dirty="0"/>
              <a:t>Click to add call to action text</a:t>
            </a:r>
          </a:p>
        </p:txBody>
      </p:sp>
      <p:pic>
        <p:nvPicPr>
          <p:cNvPr id="4" name="Graphic 3">
            <a:extLst>
              <a:ext uri="{FF2B5EF4-FFF2-40B4-BE49-F238E27FC236}">
                <a16:creationId xmlns:a16="http://schemas.microsoft.com/office/drawing/2014/main" id="{3087E1D9-89DB-FC13-B241-E97B1A9AFCC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988" y="392059"/>
            <a:ext cx="2340000" cy="910000"/>
          </a:xfrm>
          <a:prstGeom prst="rect">
            <a:avLst/>
          </a:prstGeom>
        </p:spPr>
      </p:pic>
      <p:sp>
        <p:nvSpPr>
          <p:cNvPr id="6" name="TextBox 5">
            <a:extLst>
              <a:ext uri="{FF2B5EF4-FFF2-40B4-BE49-F238E27FC236}">
                <a16:creationId xmlns:a16="http://schemas.microsoft.com/office/drawing/2014/main" id="{97432CA6-D760-B9AC-BC8E-42437CAC2FA5}"/>
              </a:ext>
            </a:extLst>
          </p:cNvPr>
          <p:cNvSpPr txBox="1"/>
          <p:nvPr userDrawn="1"/>
        </p:nvSpPr>
        <p:spPr>
          <a:xfrm>
            <a:off x="407988" y="6250235"/>
            <a:ext cx="11376025" cy="253916"/>
          </a:xfrm>
          <a:prstGeom prst="rect">
            <a:avLst/>
          </a:prstGeom>
          <a:noFill/>
        </p:spPr>
        <p:txBody>
          <a:bodyPr wrap="square" lIns="0" tIns="0" rIns="0" bIns="0" rtlCol="0" anchor="b" anchorCtr="0">
            <a:noAutofit/>
          </a:bodyPr>
          <a:lstStyle/>
          <a:p>
            <a:pPr algn="ctr"/>
            <a:r>
              <a:rPr lang="en-US" sz="1000" dirty="0">
                <a:solidFill>
                  <a:schemeClr val="tx2"/>
                </a:solidFill>
              </a:rPr>
              <a:t>CRICOS: QLD 00244B, NSW 02225M TEQSA: PRV12081</a:t>
            </a:r>
          </a:p>
        </p:txBody>
      </p:sp>
      <p:sp>
        <p:nvSpPr>
          <p:cNvPr id="7" name="Title 1">
            <a:extLst>
              <a:ext uri="{FF2B5EF4-FFF2-40B4-BE49-F238E27FC236}">
                <a16:creationId xmlns:a16="http://schemas.microsoft.com/office/drawing/2014/main" id="{664B7BB2-4F25-A0AF-EE13-ACFA43E8B24A}"/>
              </a:ext>
            </a:extLst>
          </p:cNvPr>
          <p:cNvSpPr txBox="1">
            <a:spLocks/>
          </p:cNvSpPr>
          <p:nvPr userDrawn="1"/>
        </p:nvSpPr>
        <p:spPr>
          <a:xfrm>
            <a:off x="4203032" y="3667224"/>
            <a:ext cx="3785936" cy="50297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500" kern="1200">
                <a:solidFill>
                  <a:schemeClr val="tx2"/>
                </a:solidFill>
                <a:latin typeface="+mj-lt"/>
                <a:ea typeface="+mj-ea"/>
                <a:cs typeface="+mj-cs"/>
              </a:defRPr>
            </a:lvl1pPr>
          </a:lstStyle>
          <a:p>
            <a:pPr algn="ctr"/>
            <a:r>
              <a:rPr lang="en-US" sz="2800" b="1" dirty="0">
                <a:solidFill>
                  <a:schemeClr val="tx2"/>
                </a:solidFill>
              </a:rPr>
              <a:t>unisq.edu.au</a:t>
            </a:r>
          </a:p>
        </p:txBody>
      </p:sp>
    </p:spTree>
    <p:extLst>
      <p:ext uri="{BB962C8B-B14F-4D97-AF65-F5344CB8AC3E}">
        <p14:creationId xmlns:p14="http://schemas.microsoft.com/office/powerpoint/2010/main" val="29336727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Insert Date via Header &amp; Footer</a:t>
            </a:r>
            <a:endParaRPr lang="en-GB"/>
          </a:p>
        </p:txBody>
      </p:sp>
      <p:sp>
        <p:nvSpPr>
          <p:cNvPr id="3" name="Footer Placeholder 2"/>
          <p:cNvSpPr>
            <a:spLocks noGrp="1"/>
          </p:cNvSpPr>
          <p:nvPr>
            <p:ph type="ftr" sz="quarter" idx="11"/>
          </p:nvPr>
        </p:nvSpPr>
        <p:spPr/>
        <p:txBody>
          <a:bodyPr/>
          <a:lstStyle/>
          <a:p>
            <a:r>
              <a:rPr lang="en-GB"/>
              <a:t>University of Southern Queensland - Select 'Insert &gt; Header &amp; Footer'</a:t>
            </a:r>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GB"/>
              <a:t>Click to edit Master title style</a:t>
            </a:r>
            <a:endParaRPr lang="en-AU" dirty="0"/>
          </a:p>
        </p:txBody>
      </p:sp>
    </p:spTree>
    <p:extLst>
      <p:ext uri="{BB962C8B-B14F-4D97-AF65-F5344CB8AC3E}">
        <p14:creationId xmlns:p14="http://schemas.microsoft.com/office/powerpoint/2010/main" val="14085702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Insert Date via Header &amp; Footer</a:t>
            </a:r>
            <a:endParaRPr lang="en-GB"/>
          </a:p>
        </p:txBody>
      </p:sp>
      <p:sp>
        <p:nvSpPr>
          <p:cNvPr id="3" name="Footer Placeholder 2"/>
          <p:cNvSpPr>
            <a:spLocks noGrp="1"/>
          </p:cNvSpPr>
          <p:nvPr>
            <p:ph type="ftr" sz="quarter" idx="11"/>
          </p:nvPr>
        </p:nvSpPr>
        <p:spPr/>
        <p:txBody>
          <a:bodyPr/>
          <a:lstStyle/>
          <a:p>
            <a:r>
              <a:rPr lang="en-GB"/>
              <a:t>University of Southern Queensland - Select 'Insert &gt; Header &amp; Footer'</a:t>
            </a:r>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976174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05B7F1-A826-D473-5D14-C2B4CDE7AA6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a:extLst>
              <a:ext uri="{FF2B5EF4-FFF2-40B4-BE49-F238E27FC236}">
                <a16:creationId xmlns:a16="http://schemas.microsoft.com/office/drawing/2014/main" id="{CB4B9D87-96BE-6CA1-B633-13A92C248C5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988" y="392059"/>
            <a:ext cx="2340000" cy="910000"/>
          </a:xfrm>
          <a:prstGeom prst="rect">
            <a:avLst/>
          </a:prstGeom>
        </p:spPr>
      </p:pic>
      <p:sp>
        <p:nvSpPr>
          <p:cNvPr id="16" name="Title 15">
            <a:extLst>
              <a:ext uri="{FF2B5EF4-FFF2-40B4-BE49-F238E27FC236}">
                <a16:creationId xmlns:a16="http://schemas.microsoft.com/office/drawing/2014/main" id="{76A15F2A-CA03-47B3-FF01-215C3C24F12C}"/>
              </a:ext>
            </a:extLst>
          </p:cNvPr>
          <p:cNvSpPr>
            <a:spLocks noGrp="1"/>
          </p:cNvSpPr>
          <p:nvPr>
            <p:ph type="title"/>
          </p:nvPr>
        </p:nvSpPr>
        <p:spPr>
          <a:xfrm>
            <a:off x="407987" y="1989552"/>
            <a:ext cx="5338295" cy="1440000"/>
          </a:xfrm>
        </p:spPr>
        <p:txBody>
          <a:bodyPr anchor="b" anchorCtr="0"/>
          <a:lstStyle>
            <a:lvl1pPr>
              <a:defRPr sz="5600">
                <a:solidFill>
                  <a:schemeClr val="tx2"/>
                </a:solidFill>
              </a:defRPr>
            </a:lvl1pPr>
          </a:lstStyle>
          <a:p>
            <a:r>
              <a:rPr lang="en-GB"/>
              <a:t>Click to edit Master title style</a:t>
            </a:r>
            <a:endParaRPr lang="en-AU" dirty="0"/>
          </a:p>
        </p:txBody>
      </p:sp>
      <p:sp>
        <p:nvSpPr>
          <p:cNvPr id="17" name="Subtitle 2">
            <a:extLst>
              <a:ext uri="{FF2B5EF4-FFF2-40B4-BE49-F238E27FC236}">
                <a16:creationId xmlns:a16="http://schemas.microsoft.com/office/drawing/2014/main" id="{C614F521-CD24-AEF9-E449-417529857D33}"/>
              </a:ext>
            </a:extLst>
          </p:cNvPr>
          <p:cNvSpPr>
            <a:spLocks noGrp="1"/>
          </p:cNvSpPr>
          <p:nvPr>
            <p:ph type="subTitle" idx="1" hasCustomPrompt="1"/>
          </p:nvPr>
        </p:nvSpPr>
        <p:spPr>
          <a:xfrm>
            <a:off x="407989" y="3666067"/>
            <a:ext cx="5338294" cy="1440000"/>
          </a:xfrm>
        </p:spPr>
        <p:txBody>
          <a:bodyPr/>
          <a:lstStyle>
            <a:lvl1pPr marL="0" indent="0" algn="l">
              <a:buNone/>
              <a:defRPr sz="2000" b="0">
                <a:solidFill>
                  <a:schemeClr val="tx2"/>
                </a:solidFill>
              </a:defRPr>
            </a:lvl1pPr>
            <a:lvl2pPr marL="0" indent="0" algn="l">
              <a:buNone/>
              <a:defRPr sz="2000" b="0">
                <a:solidFill>
                  <a:schemeClr val="tx2"/>
                </a:solidFill>
              </a:defRPr>
            </a:lvl2pPr>
            <a:lvl3pPr marL="0" indent="0" algn="l">
              <a:buNone/>
              <a:defRPr sz="2000" b="0">
                <a:solidFill>
                  <a:schemeClr val="tx2"/>
                </a:solidFill>
              </a:defRPr>
            </a:lvl3pPr>
            <a:lvl4pPr marL="0" indent="0" algn="l">
              <a:buNone/>
              <a:defRPr sz="2000" b="0">
                <a:solidFill>
                  <a:schemeClr val="tx2"/>
                </a:solidFill>
              </a:defRPr>
            </a:lvl4pPr>
            <a:lvl5pPr marL="0" indent="0" algn="l">
              <a:buNone/>
              <a:defRPr sz="2000" b="0">
                <a:solidFill>
                  <a:schemeClr val="tx2"/>
                </a:solidFill>
              </a:defRPr>
            </a:lvl5pPr>
            <a:lvl6pPr marL="0" indent="0" algn="l">
              <a:buNone/>
              <a:defRPr sz="2000" b="0">
                <a:solidFill>
                  <a:schemeClr val="tx2"/>
                </a:solidFill>
              </a:defRPr>
            </a:lvl6pPr>
            <a:lvl7pPr marL="0" indent="0" algn="l">
              <a:buNone/>
              <a:defRPr sz="2000" b="0">
                <a:solidFill>
                  <a:schemeClr val="tx2"/>
                </a:solidFill>
              </a:defRPr>
            </a:lvl7pPr>
            <a:lvl8pPr marL="0" indent="0" algn="l">
              <a:buNone/>
              <a:defRPr sz="2000" b="0">
                <a:solidFill>
                  <a:schemeClr val="tx2"/>
                </a:solidFill>
              </a:defRPr>
            </a:lvl8pPr>
            <a:lvl9pPr marL="0" indent="0" algn="l">
              <a:buNone/>
              <a:defRPr sz="2000" b="0">
                <a:solidFill>
                  <a:schemeClr val="tx2"/>
                </a:solidFill>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12" name="Picture Placeholder 11">
            <a:extLst>
              <a:ext uri="{FF2B5EF4-FFF2-40B4-BE49-F238E27FC236}">
                <a16:creationId xmlns:a16="http://schemas.microsoft.com/office/drawing/2014/main" id="{E69ED4DA-49A7-59E0-7E9A-DB44F3D8EAED}"/>
              </a:ext>
            </a:extLst>
          </p:cNvPr>
          <p:cNvSpPr>
            <a:spLocks noGrp="1" noChangeAspect="1"/>
          </p:cNvSpPr>
          <p:nvPr>
            <p:ph type="pic" sz="quarter" idx="14" hasCustomPrompt="1"/>
          </p:nvPr>
        </p:nvSpPr>
        <p:spPr>
          <a:xfrm>
            <a:off x="6159388" y="404813"/>
            <a:ext cx="6032612" cy="6453187"/>
          </a:xfrm>
          <a:custGeom>
            <a:avLst/>
            <a:gdLst>
              <a:gd name="connsiteX0" fmla="*/ 1022432 w 6096001"/>
              <a:gd name="connsiteY0" fmla="*/ 0 h 6520995"/>
              <a:gd name="connsiteX1" fmla="*/ 6096001 w 6096001"/>
              <a:gd name="connsiteY1" fmla="*/ 0 h 6520995"/>
              <a:gd name="connsiteX2" fmla="*/ 6096001 w 6096001"/>
              <a:gd name="connsiteY2" fmla="*/ 6520995 h 6520995"/>
              <a:gd name="connsiteX3" fmla="*/ 0 w 6096001"/>
              <a:gd name="connsiteY3" fmla="*/ 6520995 h 6520995"/>
              <a:gd name="connsiteX4" fmla="*/ 0 w 6096001"/>
              <a:gd name="connsiteY4" fmla="*/ 1022931 h 6520995"/>
              <a:gd name="connsiteX5" fmla="*/ 1022432 w 6096001"/>
              <a:gd name="connsiteY5" fmla="*/ 0 h 65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1" h="6520995">
                <a:moveTo>
                  <a:pt x="1022432" y="0"/>
                </a:moveTo>
                <a:lnTo>
                  <a:pt x="6096001" y="0"/>
                </a:lnTo>
                <a:lnTo>
                  <a:pt x="6096001" y="6520995"/>
                </a:lnTo>
                <a:lnTo>
                  <a:pt x="0" y="6520995"/>
                </a:lnTo>
                <a:lnTo>
                  <a:pt x="0" y="1022931"/>
                </a:lnTo>
                <a:cubicBezTo>
                  <a:pt x="0" y="458014"/>
                  <a:pt x="457790" y="0"/>
                  <a:pt x="1022432" y="0"/>
                </a:cubicBezTo>
                <a:close/>
              </a:path>
            </a:pathLst>
          </a:custGeom>
          <a:solidFill>
            <a:schemeClr val="bg1">
              <a:lumMod val="75000"/>
            </a:schemeClr>
          </a:solidFill>
        </p:spPr>
        <p:txBody>
          <a:bodyPr wrap="square" lIns="1080000" tIns="360000" rIns="1080000" bIns="360000" anchor="ctr" anchorCtr="0">
            <a:noAutofit/>
          </a:bodyPr>
          <a:lstStyle>
            <a:lvl1pPr algn="l">
              <a:defRPr sz="14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19919195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blue edi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AF1CB0-8477-F858-354C-2E86FE8F977D}"/>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FDD190FA-EA71-D68D-D3FF-9F6282BFDFF6}"/>
              </a:ext>
            </a:extLst>
          </p:cNvPr>
          <p:cNvSpPr>
            <a:spLocks noGrp="1"/>
          </p:cNvSpPr>
          <p:nvPr>
            <p:ph type="title"/>
          </p:nvPr>
        </p:nvSpPr>
        <p:spPr>
          <a:xfrm>
            <a:off x="3261453" y="2103863"/>
            <a:ext cx="5688012" cy="720000"/>
          </a:xfrm>
        </p:spPr>
        <p:txBody>
          <a:bodyPr anchor="b" anchorCtr="0"/>
          <a:lstStyle>
            <a:lvl1pPr algn="ctr">
              <a:defRPr sz="1800" b="1">
                <a:solidFill>
                  <a:schemeClr val="bg2"/>
                </a:solidFill>
              </a:defRPr>
            </a:lvl1pPr>
          </a:lstStyle>
          <a:p>
            <a:r>
              <a:rPr lang="en-GB"/>
              <a:t>Click to edit Master title style</a:t>
            </a:r>
            <a:endParaRPr lang="en-US" dirty="0"/>
          </a:p>
        </p:txBody>
      </p:sp>
      <p:sp>
        <p:nvSpPr>
          <p:cNvPr id="9" name="Text Placeholder 4">
            <a:extLst>
              <a:ext uri="{FF2B5EF4-FFF2-40B4-BE49-F238E27FC236}">
                <a16:creationId xmlns:a16="http://schemas.microsoft.com/office/drawing/2014/main" id="{32FB3E1D-873C-BA29-608D-5E673F330F36}"/>
              </a:ext>
            </a:extLst>
          </p:cNvPr>
          <p:cNvSpPr>
            <a:spLocks noGrp="1"/>
          </p:cNvSpPr>
          <p:nvPr>
            <p:ph type="body" sz="quarter" idx="10" hasCustomPrompt="1"/>
          </p:nvPr>
        </p:nvSpPr>
        <p:spPr>
          <a:xfrm>
            <a:off x="3261452" y="3155575"/>
            <a:ext cx="5688011" cy="1440000"/>
          </a:xfrm>
        </p:spPr>
        <p:txBody>
          <a:bodyPr/>
          <a:lstStyle>
            <a:lvl1pPr marL="0" indent="0" algn="ctr">
              <a:buFont typeface="Arial" panose="020B0604020202020204" pitchFamily="34" charset="0"/>
              <a:buNone/>
              <a:defRPr>
                <a:solidFill>
                  <a:schemeClr val="bg2"/>
                </a:solidFill>
              </a:defRPr>
            </a:lvl1pPr>
            <a:lvl2pPr marL="0" indent="0" algn="ctr">
              <a:buNone/>
              <a:defRPr>
                <a:solidFill>
                  <a:schemeClr val="bg2"/>
                </a:solidFill>
              </a:defRPr>
            </a:lvl2pPr>
            <a:lvl3pPr marL="0" indent="0" algn="ctr">
              <a:buNone/>
              <a:defRPr>
                <a:solidFill>
                  <a:schemeClr val="bg2"/>
                </a:solidFill>
              </a:defRPr>
            </a:lvl3pPr>
            <a:lvl4pPr marL="0" indent="0" algn="ctr">
              <a:buFont typeface="Arial" panose="020B0604020202020204" pitchFamily="34" charset="0"/>
              <a:buNone/>
              <a:defRPr>
                <a:solidFill>
                  <a:schemeClr val="bg2"/>
                </a:solidFill>
              </a:defRPr>
            </a:lvl4pPr>
            <a:lvl5pPr marL="0" indent="0" algn="ctr">
              <a:buFont typeface="Arial" panose="020B0604020202020204" pitchFamily="34" charset="0"/>
              <a:buNone/>
              <a:defRPr>
                <a:solidFill>
                  <a:schemeClr val="bg2"/>
                </a:solidFill>
              </a:defRPr>
            </a:lvl5pPr>
            <a:lvl6pPr marL="0" indent="0" algn="ctr">
              <a:buFont typeface="Arial" panose="020B0604020202020204" pitchFamily="34" charset="0"/>
              <a:buNone/>
              <a:defRPr>
                <a:solidFill>
                  <a:schemeClr val="bg2"/>
                </a:solidFill>
              </a:defRPr>
            </a:lvl6pPr>
            <a:lvl7pPr marL="0" indent="0" algn="ctr">
              <a:buFont typeface="Arial" panose="020B0604020202020204" pitchFamily="34" charset="0"/>
              <a:buNone/>
              <a:defRPr>
                <a:solidFill>
                  <a:schemeClr val="bg2"/>
                </a:solidFill>
              </a:defRPr>
            </a:lvl7pPr>
            <a:lvl8pPr marL="0" indent="0" algn="ctr">
              <a:buFont typeface="Arial" panose="020B0604020202020204" pitchFamily="34" charset="0"/>
              <a:buNone/>
              <a:defRPr>
                <a:solidFill>
                  <a:schemeClr val="bg2"/>
                </a:solidFill>
              </a:defRPr>
            </a:lvl8pPr>
            <a:lvl9pPr marL="0" indent="0" algn="ctr">
              <a:buFont typeface="Arial" panose="020B0604020202020204" pitchFamily="34" charset="0"/>
              <a:buNone/>
              <a:defRPr>
                <a:solidFill>
                  <a:schemeClr val="bg2"/>
                </a:solidFill>
              </a:defRPr>
            </a:lvl9pPr>
          </a:lstStyle>
          <a:p>
            <a:pPr lvl="0"/>
            <a:r>
              <a:rPr lang="en-GB" dirty="0"/>
              <a:t>Click to add Acknowledgement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endParaRPr lang="en-AU" dirty="0"/>
          </a:p>
        </p:txBody>
      </p:sp>
      <p:pic>
        <p:nvPicPr>
          <p:cNvPr id="5" name="Picture 4">
            <a:extLst>
              <a:ext uri="{FF2B5EF4-FFF2-40B4-BE49-F238E27FC236}">
                <a16:creationId xmlns:a16="http://schemas.microsoft.com/office/drawing/2014/main" id="{9B7F36E9-0BC5-BC44-9738-324549C76E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987" y="6321422"/>
            <a:ext cx="719994" cy="258402"/>
          </a:xfrm>
          <a:prstGeom prst="rect">
            <a:avLst/>
          </a:prstGeom>
        </p:spPr>
      </p:pic>
    </p:spTree>
    <p:extLst>
      <p:ext uri="{BB962C8B-B14F-4D97-AF65-F5344CB8AC3E}">
        <p14:creationId xmlns:p14="http://schemas.microsoft.com/office/powerpoint/2010/main" val="385310288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image" Target="../media/image1.png"/><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7" y="409902"/>
            <a:ext cx="11376025" cy="720000"/>
          </a:xfrm>
          <a:prstGeom prst="rect">
            <a:avLst/>
          </a:prstGeom>
        </p:spPr>
        <p:txBody>
          <a:bodyPr vert="horz" lIns="0" tIns="0" rIns="0" bIns="0" rtlCol="0" anchor="t" anchorCtr="0">
            <a:noAutofit/>
          </a:bodyPr>
          <a:lstStyle/>
          <a:p>
            <a:r>
              <a:rPr lang="en-GB"/>
              <a:t>Click to edit Master title style</a:t>
            </a:r>
            <a:endParaRPr lang="en-GB" dirty="0"/>
          </a:p>
        </p:txBody>
      </p:sp>
      <p:sp>
        <p:nvSpPr>
          <p:cNvPr id="3" name="Text Placeholder 2"/>
          <p:cNvSpPr>
            <a:spLocks noGrp="1"/>
          </p:cNvSpPr>
          <p:nvPr>
            <p:ph type="body" idx="1"/>
          </p:nvPr>
        </p:nvSpPr>
        <p:spPr>
          <a:xfrm>
            <a:off x="407987" y="1233487"/>
            <a:ext cx="5688013" cy="4319161"/>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1718100" y="6270624"/>
            <a:ext cx="2160000" cy="360000"/>
          </a:xfrm>
          <a:prstGeom prst="rect">
            <a:avLst/>
          </a:prstGeom>
        </p:spPr>
        <p:txBody>
          <a:bodyPr vert="horz" lIns="0" tIns="0" rIns="0" bIns="0" rtlCol="0" anchor="ctr"/>
          <a:lstStyle>
            <a:lvl1pPr algn="l">
              <a:defRPr sz="900">
                <a:solidFill>
                  <a:schemeClr val="tx2"/>
                </a:solidFill>
              </a:defRPr>
            </a:lvl1pPr>
          </a:lstStyle>
          <a:p>
            <a:r>
              <a:rPr lang="en-US"/>
              <a:t>Insert Date via Header &amp; Footer</a:t>
            </a:r>
            <a:endParaRPr lang="en-GB" dirty="0"/>
          </a:p>
        </p:txBody>
      </p:sp>
      <p:sp>
        <p:nvSpPr>
          <p:cNvPr id="5" name="Footer Placeholder 4"/>
          <p:cNvSpPr>
            <a:spLocks noGrp="1"/>
          </p:cNvSpPr>
          <p:nvPr>
            <p:ph type="ftr" sz="quarter" idx="3"/>
          </p:nvPr>
        </p:nvSpPr>
        <p:spPr>
          <a:xfrm>
            <a:off x="3878100" y="6270624"/>
            <a:ext cx="7617912" cy="360000"/>
          </a:xfrm>
          <a:prstGeom prst="rect">
            <a:avLst/>
          </a:prstGeom>
        </p:spPr>
        <p:txBody>
          <a:bodyPr vert="horz" lIns="0" tIns="0" rIns="0" bIns="0" rtlCol="0" anchor="ctr"/>
          <a:lstStyle>
            <a:lvl1pPr algn="r">
              <a:defRPr sz="900">
                <a:solidFill>
                  <a:schemeClr val="tx2"/>
                </a:solidFill>
              </a:defRPr>
            </a:lvl1pPr>
          </a:lstStyle>
          <a:p>
            <a:r>
              <a:rPr lang="en-GB"/>
              <a:t>University of Southern Queensland</a:t>
            </a:r>
            <a:endParaRPr lang="en-GB" dirty="0"/>
          </a:p>
        </p:txBody>
      </p:sp>
      <p:sp>
        <p:nvSpPr>
          <p:cNvPr id="6" name="Slide Number Placeholder 5"/>
          <p:cNvSpPr>
            <a:spLocks noGrp="1"/>
          </p:cNvSpPr>
          <p:nvPr>
            <p:ph type="sldNum" sz="quarter" idx="4"/>
          </p:nvPr>
        </p:nvSpPr>
        <p:spPr>
          <a:xfrm>
            <a:off x="11496012" y="6270624"/>
            <a:ext cx="288000" cy="360000"/>
          </a:xfrm>
          <a:prstGeom prst="rect">
            <a:avLst/>
          </a:prstGeom>
        </p:spPr>
        <p:txBody>
          <a:bodyPr vert="horz" lIns="0" tIns="0" rIns="0" bIns="0" rtlCol="0" anchor="ctr"/>
          <a:lstStyle>
            <a:lvl1pPr algn="r">
              <a:defRPr sz="900">
                <a:solidFill>
                  <a:schemeClr val="tx2"/>
                </a:solidFill>
              </a:defRPr>
            </a:lvl1pPr>
          </a:lstStyle>
          <a:p>
            <a:fld id="{F5AEA0E0-5CC6-4BD0-905C-A0021E419432}" type="slidenum">
              <a:rPr lang="en-GB" smtClean="0"/>
              <a:pPr/>
              <a:t>‹#›</a:t>
            </a:fld>
            <a:endParaRPr lang="en-GB" dirty="0"/>
          </a:p>
        </p:txBody>
      </p:sp>
      <p:pic>
        <p:nvPicPr>
          <p:cNvPr id="7" name="Picture 6">
            <a:extLst>
              <a:ext uri="{FF2B5EF4-FFF2-40B4-BE49-F238E27FC236}">
                <a16:creationId xmlns:a16="http://schemas.microsoft.com/office/drawing/2014/main" id="{48ACE094-C478-3047-8FEE-F36123BE65B4}"/>
              </a:ext>
            </a:extLst>
          </p:cNvPr>
          <p:cNvPicPr>
            <a:picLocks noChangeAspect="1"/>
          </p:cNvPicPr>
          <p:nvPr userDrawn="1"/>
        </p:nvPicPr>
        <p:blipFill>
          <a:blip r:embed="rId39">
            <a:extLst>
              <a:ext uri="{28A0092B-C50C-407E-A947-70E740481C1C}">
                <a14:useLocalDpi xmlns:a14="http://schemas.microsoft.com/office/drawing/2010/main" val="0"/>
              </a:ext>
            </a:extLst>
          </a:blip>
          <a:srcRect/>
          <a:stretch/>
        </p:blipFill>
        <p:spPr>
          <a:xfrm>
            <a:off x="407987" y="6321422"/>
            <a:ext cx="719994" cy="258403"/>
          </a:xfrm>
          <a:prstGeom prst="rect">
            <a:avLst/>
          </a:prstGeom>
        </p:spPr>
      </p:pic>
    </p:spTree>
    <p:extLst>
      <p:ext uri="{BB962C8B-B14F-4D97-AF65-F5344CB8AC3E}">
        <p14:creationId xmlns:p14="http://schemas.microsoft.com/office/powerpoint/2010/main" val="46920774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Lst>
  <p:hf hdr="0" dt="0"/>
  <p:txStyles>
    <p:titleStyle>
      <a:lvl1pPr algn="l" defTabSz="914400" rtl="0" eaLnBrk="1" latinLnBrk="0" hangingPunct="1">
        <a:lnSpc>
          <a:spcPct val="90000"/>
        </a:lnSpc>
        <a:spcBef>
          <a:spcPct val="0"/>
        </a:spcBef>
        <a:buNone/>
        <a:defRPr sz="35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600"/>
        </a:spcBef>
        <a:buFont typeface="Arial" panose="020B0604020202020204" pitchFamily="34" charset="0"/>
        <a:buNone/>
        <a:defRPr sz="15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3pPr>
      <a:lvl4pPr marL="0" indent="0" algn="l" defTabSz="914400" rtl="0" eaLnBrk="1" latinLnBrk="0" hangingPunct="1">
        <a:lnSpc>
          <a:spcPct val="90000"/>
        </a:lnSpc>
        <a:spcBef>
          <a:spcPts val="600"/>
        </a:spcBef>
        <a:buFont typeface="Arial" panose="020B0604020202020204" pitchFamily="34" charset="0"/>
        <a:buNone/>
        <a:defRPr sz="1500" b="1" kern="1200">
          <a:solidFill>
            <a:schemeClr val="tx2"/>
          </a:solidFill>
          <a:latin typeface="+mn-lt"/>
          <a:ea typeface="+mn-ea"/>
          <a:cs typeface="+mn-cs"/>
        </a:defRPr>
      </a:lvl4pPr>
      <a:lvl5pPr marL="0" indent="0" algn="l" defTabSz="914400" rtl="0" eaLnBrk="1" latinLnBrk="0" hangingPunct="1">
        <a:lnSpc>
          <a:spcPct val="90000"/>
        </a:lnSpc>
        <a:spcBef>
          <a:spcPts val="600"/>
        </a:spcBef>
        <a:buFont typeface="Arial" panose="020B0604020202020204" pitchFamily="34" charset="0"/>
        <a:buNone/>
        <a:defRPr sz="1500" kern="1200">
          <a:solidFill>
            <a:schemeClr val="tx1"/>
          </a:solidFill>
          <a:latin typeface="+mn-lt"/>
          <a:ea typeface="+mn-ea"/>
          <a:cs typeface="+mn-cs"/>
        </a:defRPr>
      </a:lvl5pPr>
      <a:lvl6pPr marL="0" indent="0" algn="l" defTabSz="914400" rtl="0" eaLnBrk="1" latinLnBrk="0" hangingPunct="1">
        <a:lnSpc>
          <a:spcPct val="90000"/>
        </a:lnSpc>
        <a:spcBef>
          <a:spcPts val="600"/>
        </a:spcBef>
        <a:buFont typeface="Arial" panose="020B0604020202020204" pitchFamily="34" charset="0"/>
        <a:buNone/>
        <a:defRPr sz="1500" kern="1200">
          <a:solidFill>
            <a:schemeClr val="tx1"/>
          </a:solidFill>
          <a:latin typeface="+mn-lt"/>
          <a:ea typeface="+mn-ea"/>
          <a:cs typeface="+mn-cs"/>
        </a:defRPr>
      </a:lvl6pPr>
      <a:lvl7pPr marL="0" indent="0" algn="l" defTabSz="914400" rtl="0" eaLnBrk="1" latinLnBrk="0" hangingPunct="1">
        <a:lnSpc>
          <a:spcPct val="90000"/>
        </a:lnSpc>
        <a:spcBef>
          <a:spcPts val="600"/>
        </a:spcBef>
        <a:buFont typeface="Arial" panose="020B0604020202020204" pitchFamily="34" charset="0"/>
        <a:buNone/>
        <a:defRPr sz="1500" kern="1200">
          <a:solidFill>
            <a:schemeClr val="tx1"/>
          </a:solidFill>
          <a:latin typeface="+mn-lt"/>
          <a:ea typeface="+mn-ea"/>
          <a:cs typeface="+mn-cs"/>
        </a:defRPr>
      </a:lvl7pPr>
      <a:lvl8pPr marL="0" indent="0" algn="l" defTabSz="914400" rtl="0" eaLnBrk="1" latinLnBrk="0" hangingPunct="1">
        <a:lnSpc>
          <a:spcPct val="90000"/>
        </a:lnSpc>
        <a:spcBef>
          <a:spcPts val="600"/>
        </a:spcBef>
        <a:buFont typeface="Arial" panose="020B0604020202020204" pitchFamily="34" charset="0"/>
        <a:buNone/>
        <a:defRPr sz="1500" kern="1200">
          <a:solidFill>
            <a:schemeClr val="tx1"/>
          </a:solidFill>
          <a:latin typeface="+mn-lt"/>
          <a:ea typeface="+mn-ea"/>
          <a:cs typeface="+mn-cs"/>
        </a:defRPr>
      </a:lvl8pPr>
      <a:lvl9pPr marL="0" indent="0" algn="l" defTabSz="914400" rtl="0" eaLnBrk="1" latinLnBrk="0" hangingPunct="1">
        <a:lnSpc>
          <a:spcPct val="90000"/>
        </a:lnSpc>
        <a:spcBef>
          <a:spcPts val="600"/>
        </a:spcBef>
        <a:buFont typeface="Arial" panose="020B0604020202020204" pitchFamily="34" charset="0"/>
        <a:buNone/>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7">
          <p15:clr>
            <a:srgbClr val="F26B43"/>
          </p15:clr>
        </p15:guide>
        <p15:guide id="2" orient="horz" pos="3816">
          <p15:clr>
            <a:srgbClr val="F26B43"/>
          </p15:clr>
        </p15:guide>
        <p15:guide id="3" pos="257">
          <p15:clr>
            <a:srgbClr val="F26B43"/>
          </p15:clr>
        </p15:guide>
        <p15:guide id="4" pos="7423">
          <p15:clr>
            <a:srgbClr val="F26B43"/>
          </p15:clr>
        </p15:guide>
        <p15:guide id="5" orient="horz" pos="25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7" y="409902"/>
            <a:ext cx="11376025" cy="720000"/>
          </a:xfrm>
          <a:prstGeom prst="rect">
            <a:avLst/>
          </a:prstGeom>
        </p:spPr>
        <p:txBody>
          <a:bodyPr vert="horz" lIns="0" tIns="0" rIns="0" bIns="0" rtlCol="0" anchor="t" anchorCtr="0">
            <a:noAutofit/>
          </a:bodyPr>
          <a:lstStyle/>
          <a:p>
            <a:r>
              <a:rPr lang="en-GB"/>
              <a:t>Click to edit Master title style</a:t>
            </a:r>
            <a:endParaRPr lang="en-GB" dirty="0"/>
          </a:p>
        </p:txBody>
      </p:sp>
      <p:sp>
        <p:nvSpPr>
          <p:cNvPr id="3" name="Text Placeholder 2"/>
          <p:cNvSpPr>
            <a:spLocks noGrp="1"/>
          </p:cNvSpPr>
          <p:nvPr>
            <p:ph type="body" idx="1"/>
          </p:nvPr>
        </p:nvSpPr>
        <p:spPr>
          <a:xfrm>
            <a:off x="407987" y="1233487"/>
            <a:ext cx="5688013" cy="4319161"/>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1718100" y="6270624"/>
            <a:ext cx="2160000" cy="360000"/>
          </a:xfrm>
          <a:prstGeom prst="rect">
            <a:avLst/>
          </a:prstGeom>
        </p:spPr>
        <p:txBody>
          <a:bodyPr vert="horz" lIns="0" tIns="0" rIns="0" bIns="0" rtlCol="0" anchor="ctr"/>
          <a:lstStyle>
            <a:lvl1pPr algn="l">
              <a:defRPr sz="900">
                <a:solidFill>
                  <a:schemeClr val="tx2"/>
                </a:solidFill>
              </a:defRPr>
            </a:lvl1pPr>
          </a:lstStyle>
          <a:p>
            <a:r>
              <a:rPr lang="en-US"/>
              <a:t>Insert Date via Header &amp; Footer</a:t>
            </a:r>
            <a:endParaRPr lang="en-GB" dirty="0"/>
          </a:p>
        </p:txBody>
      </p:sp>
      <p:sp>
        <p:nvSpPr>
          <p:cNvPr id="5" name="Footer Placeholder 4"/>
          <p:cNvSpPr>
            <a:spLocks noGrp="1"/>
          </p:cNvSpPr>
          <p:nvPr>
            <p:ph type="ftr" sz="quarter" idx="3"/>
          </p:nvPr>
        </p:nvSpPr>
        <p:spPr>
          <a:xfrm>
            <a:off x="3878100" y="6270624"/>
            <a:ext cx="7617912" cy="360000"/>
          </a:xfrm>
          <a:prstGeom prst="rect">
            <a:avLst/>
          </a:prstGeom>
        </p:spPr>
        <p:txBody>
          <a:bodyPr vert="horz" lIns="0" tIns="0" rIns="0" bIns="0" rtlCol="0" anchor="ctr"/>
          <a:lstStyle>
            <a:lvl1pPr algn="r">
              <a:defRPr sz="900">
                <a:solidFill>
                  <a:schemeClr val="tx2"/>
                </a:solidFill>
              </a:defRPr>
            </a:lvl1pPr>
          </a:lstStyle>
          <a:p>
            <a:r>
              <a:rPr lang="en-GB" dirty="0"/>
              <a:t>University of Southern Queensland - Select 'Insert &gt; Header &amp; Footer'</a:t>
            </a:r>
          </a:p>
        </p:txBody>
      </p:sp>
      <p:sp>
        <p:nvSpPr>
          <p:cNvPr id="6" name="Slide Number Placeholder 5"/>
          <p:cNvSpPr>
            <a:spLocks noGrp="1"/>
          </p:cNvSpPr>
          <p:nvPr>
            <p:ph type="sldNum" sz="quarter" idx="4"/>
          </p:nvPr>
        </p:nvSpPr>
        <p:spPr>
          <a:xfrm>
            <a:off x="11496012" y="6270624"/>
            <a:ext cx="288000" cy="360000"/>
          </a:xfrm>
          <a:prstGeom prst="rect">
            <a:avLst/>
          </a:prstGeom>
        </p:spPr>
        <p:txBody>
          <a:bodyPr vert="horz" lIns="0" tIns="0" rIns="0" bIns="0" rtlCol="0" anchor="ctr"/>
          <a:lstStyle>
            <a:lvl1pPr algn="r">
              <a:defRPr sz="900">
                <a:solidFill>
                  <a:schemeClr val="tx2"/>
                </a:solidFill>
              </a:defRPr>
            </a:lvl1pPr>
          </a:lstStyle>
          <a:p>
            <a:fld id="{F5AEA0E0-5CC6-4BD0-905C-A0021E419432}" type="slidenum">
              <a:rPr lang="en-GB" smtClean="0"/>
              <a:pPr/>
              <a:t>‹#›</a:t>
            </a:fld>
            <a:endParaRPr lang="en-GB" dirty="0"/>
          </a:p>
        </p:txBody>
      </p:sp>
      <p:pic>
        <p:nvPicPr>
          <p:cNvPr id="7" name="Picture 6">
            <a:extLst>
              <a:ext uri="{FF2B5EF4-FFF2-40B4-BE49-F238E27FC236}">
                <a16:creationId xmlns:a16="http://schemas.microsoft.com/office/drawing/2014/main" id="{48ACE094-C478-3047-8FEE-F36123BE65B4}"/>
              </a:ext>
            </a:extLst>
          </p:cNvPr>
          <p:cNvPicPr>
            <a:picLocks noChangeAspect="1"/>
          </p:cNvPicPr>
          <p:nvPr userDrawn="1"/>
        </p:nvPicPr>
        <p:blipFill>
          <a:blip r:embed="rId39">
            <a:extLst>
              <a:ext uri="{28A0092B-C50C-407E-A947-70E740481C1C}">
                <a14:useLocalDpi xmlns:a14="http://schemas.microsoft.com/office/drawing/2010/main" val="0"/>
              </a:ext>
            </a:extLst>
          </a:blip>
          <a:srcRect/>
          <a:stretch/>
        </p:blipFill>
        <p:spPr>
          <a:xfrm>
            <a:off x="407987" y="6321422"/>
            <a:ext cx="719994" cy="258403"/>
          </a:xfrm>
          <a:prstGeom prst="rect">
            <a:avLst/>
          </a:prstGeom>
        </p:spPr>
      </p:pic>
    </p:spTree>
    <p:extLst>
      <p:ext uri="{BB962C8B-B14F-4D97-AF65-F5344CB8AC3E}">
        <p14:creationId xmlns:p14="http://schemas.microsoft.com/office/powerpoint/2010/main" val="208539946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Lst>
  <p:hf hdr="0"/>
  <p:txStyles>
    <p:titleStyle>
      <a:lvl1pPr algn="l" defTabSz="914400" rtl="0" eaLnBrk="1" latinLnBrk="0" hangingPunct="1">
        <a:lnSpc>
          <a:spcPct val="90000"/>
        </a:lnSpc>
        <a:spcBef>
          <a:spcPct val="0"/>
        </a:spcBef>
        <a:buNone/>
        <a:defRPr sz="35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600"/>
        </a:spcBef>
        <a:buFont typeface="Arial" panose="020B0604020202020204" pitchFamily="34" charset="0"/>
        <a:buNone/>
        <a:defRPr sz="15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3pPr>
      <a:lvl4pPr marL="0" indent="0" algn="l" defTabSz="914400" rtl="0" eaLnBrk="1" latinLnBrk="0" hangingPunct="1">
        <a:lnSpc>
          <a:spcPct val="90000"/>
        </a:lnSpc>
        <a:spcBef>
          <a:spcPts val="600"/>
        </a:spcBef>
        <a:buFont typeface="Arial" panose="020B0604020202020204" pitchFamily="34" charset="0"/>
        <a:buNone/>
        <a:defRPr sz="1500" b="1" kern="1200">
          <a:solidFill>
            <a:schemeClr val="tx2"/>
          </a:solidFill>
          <a:latin typeface="+mn-lt"/>
          <a:ea typeface="+mn-ea"/>
          <a:cs typeface="+mn-cs"/>
        </a:defRPr>
      </a:lvl4pPr>
      <a:lvl5pPr marL="0" indent="0" algn="l" defTabSz="914400" rtl="0" eaLnBrk="1" latinLnBrk="0" hangingPunct="1">
        <a:lnSpc>
          <a:spcPct val="90000"/>
        </a:lnSpc>
        <a:spcBef>
          <a:spcPts val="600"/>
        </a:spcBef>
        <a:buFont typeface="Arial" panose="020B0604020202020204" pitchFamily="34" charset="0"/>
        <a:buNone/>
        <a:defRPr sz="1500" kern="1200">
          <a:solidFill>
            <a:schemeClr val="tx1"/>
          </a:solidFill>
          <a:latin typeface="+mn-lt"/>
          <a:ea typeface="+mn-ea"/>
          <a:cs typeface="+mn-cs"/>
        </a:defRPr>
      </a:lvl5pPr>
      <a:lvl6pPr marL="0" indent="0" algn="l" defTabSz="914400" rtl="0" eaLnBrk="1" latinLnBrk="0" hangingPunct="1">
        <a:lnSpc>
          <a:spcPct val="90000"/>
        </a:lnSpc>
        <a:spcBef>
          <a:spcPts val="600"/>
        </a:spcBef>
        <a:buFont typeface="Arial" panose="020B0604020202020204" pitchFamily="34" charset="0"/>
        <a:buNone/>
        <a:defRPr sz="1500" kern="1200">
          <a:solidFill>
            <a:schemeClr val="tx1"/>
          </a:solidFill>
          <a:latin typeface="+mn-lt"/>
          <a:ea typeface="+mn-ea"/>
          <a:cs typeface="+mn-cs"/>
        </a:defRPr>
      </a:lvl6pPr>
      <a:lvl7pPr marL="0" indent="0" algn="l" defTabSz="914400" rtl="0" eaLnBrk="1" latinLnBrk="0" hangingPunct="1">
        <a:lnSpc>
          <a:spcPct val="90000"/>
        </a:lnSpc>
        <a:spcBef>
          <a:spcPts val="600"/>
        </a:spcBef>
        <a:buFont typeface="Arial" panose="020B0604020202020204" pitchFamily="34" charset="0"/>
        <a:buNone/>
        <a:defRPr sz="1500" kern="1200">
          <a:solidFill>
            <a:schemeClr val="tx1"/>
          </a:solidFill>
          <a:latin typeface="+mn-lt"/>
          <a:ea typeface="+mn-ea"/>
          <a:cs typeface="+mn-cs"/>
        </a:defRPr>
      </a:lvl7pPr>
      <a:lvl8pPr marL="0" indent="0" algn="l" defTabSz="914400" rtl="0" eaLnBrk="1" latinLnBrk="0" hangingPunct="1">
        <a:lnSpc>
          <a:spcPct val="90000"/>
        </a:lnSpc>
        <a:spcBef>
          <a:spcPts val="600"/>
        </a:spcBef>
        <a:buFont typeface="Arial" panose="020B0604020202020204" pitchFamily="34" charset="0"/>
        <a:buNone/>
        <a:defRPr sz="1500" kern="1200">
          <a:solidFill>
            <a:schemeClr val="tx1"/>
          </a:solidFill>
          <a:latin typeface="+mn-lt"/>
          <a:ea typeface="+mn-ea"/>
          <a:cs typeface="+mn-cs"/>
        </a:defRPr>
      </a:lvl8pPr>
      <a:lvl9pPr marL="0" indent="0" algn="l" defTabSz="914400" rtl="0" eaLnBrk="1" latinLnBrk="0" hangingPunct="1">
        <a:lnSpc>
          <a:spcPct val="90000"/>
        </a:lnSpc>
        <a:spcBef>
          <a:spcPts val="600"/>
        </a:spcBef>
        <a:buFont typeface="Arial" panose="020B0604020202020204" pitchFamily="34" charset="0"/>
        <a:buNone/>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7">
          <p15:clr>
            <a:srgbClr val="F26B43"/>
          </p15:clr>
        </p15:guide>
        <p15:guide id="2" orient="horz" pos="3816">
          <p15:clr>
            <a:srgbClr val="F26B43"/>
          </p15:clr>
        </p15:guide>
        <p15:guide id="3" pos="257">
          <p15:clr>
            <a:srgbClr val="F26B43"/>
          </p15:clr>
        </p15:guide>
        <p15:guide id="4" pos="7423">
          <p15:clr>
            <a:srgbClr val="F26B43"/>
          </p15:clr>
        </p15:guide>
        <p15:guide id="5" orient="horz" pos="25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s://figshare.com/articles/online_resource/Full_text_seeker/25273096"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 up of leaves&#10;&#10;Description automatically generated">
            <a:extLst>
              <a:ext uri="{FF2B5EF4-FFF2-40B4-BE49-F238E27FC236}">
                <a16:creationId xmlns:a16="http://schemas.microsoft.com/office/drawing/2014/main" id="{17EE783B-78A2-6C06-62B9-CA588CF49BA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894" r="18894"/>
          <a:stretch>
            <a:fillRect/>
          </a:stretch>
        </p:blipFill>
        <p:spPr/>
      </p:pic>
      <p:sp>
        <p:nvSpPr>
          <p:cNvPr id="7" name="Title 6">
            <a:extLst>
              <a:ext uri="{FF2B5EF4-FFF2-40B4-BE49-F238E27FC236}">
                <a16:creationId xmlns:a16="http://schemas.microsoft.com/office/drawing/2014/main" id="{EF7AE7C4-75F3-3A66-E9B9-A97594E01D52}"/>
              </a:ext>
            </a:extLst>
          </p:cNvPr>
          <p:cNvSpPr>
            <a:spLocks noGrp="1"/>
          </p:cNvSpPr>
          <p:nvPr>
            <p:ph type="title"/>
          </p:nvPr>
        </p:nvSpPr>
        <p:spPr/>
        <p:txBody>
          <a:bodyPr/>
          <a:lstStyle/>
          <a:p>
            <a:r>
              <a:rPr lang="en-AU" dirty="0"/>
              <a:t>Full Text Seeker </a:t>
            </a:r>
          </a:p>
        </p:txBody>
      </p:sp>
      <p:sp>
        <p:nvSpPr>
          <p:cNvPr id="8" name="Subtitle 7">
            <a:extLst>
              <a:ext uri="{FF2B5EF4-FFF2-40B4-BE49-F238E27FC236}">
                <a16:creationId xmlns:a16="http://schemas.microsoft.com/office/drawing/2014/main" id="{C083F874-A840-2315-1C23-4BADE7894793}"/>
              </a:ext>
            </a:extLst>
          </p:cNvPr>
          <p:cNvSpPr>
            <a:spLocks noGrp="1"/>
          </p:cNvSpPr>
          <p:nvPr>
            <p:ph type="subTitle" idx="1"/>
          </p:nvPr>
        </p:nvSpPr>
        <p:spPr/>
        <p:txBody>
          <a:bodyPr/>
          <a:lstStyle/>
          <a:p>
            <a:r>
              <a:rPr lang="en-AU" dirty="0"/>
              <a:t>Using Microsoft Copilot to create a tool to assist with systematic reviews</a:t>
            </a:r>
          </a:p>
          <a:p>
            <a:endParaRPr lang="en-AU" dirty="0"/>
          </a:p>
          <a:p>
            <a:r>
              <a:rPr lang="en-AU" dirty="0"/>
              <a:t>Tracy Bruce</a:t>
            </a:r>
          </a:p>
          <a:p>
            <a:r>
              <a:rPr lang="en-AU" dirty="0"/>
              <a:t>Senior Research Librarian</a:t>
            </a:r>
          </a:p>
          <a:p>
            <a:endParaRPr lang="en-AU" dirty="0"/>
          </a:p>
        </p:txBody>
      </p:sp>
    </p:spTree>
    <p:extLst>
      <p:ext uri="{BB962C8B-B14F-4D97-AF65-F5344CB8AC3E}">
        <p14:creationId xmlns:p14="http://schemas.microsoft.com/office/powerpoint/2010/main" val="44537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0F048-BA52-1052-68CF-B34720EF7C2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98E16A-FCED-1CA1-50DA-8B23BFD96CA8}"/>
              </a:ext>
            </a:extLst>
          </p:cNvPr>
          <p:cNvSpPr>
            <a:spLocks noGrp="1"/>
          </p:cNvSpPr>
          <p:nvPr>
            <p:ph sz="quarter" idx="15"/>
          </p:nvPr>
        </p:nvSpPr>
        <p:spPr>
          <a:xfrm>
            <a:off x="264496" y="3938373"/>
            <a:ext cx="4252913" cy="1498436"/>
          </a:xfrm>
        </p:spPr>
        <p:txBody>
          <a:bodyPr/>
          <a:lstStyle/>
          <a:p>
            <a:pPr lvl="2" indent="0">
              <a:buNone/>
            </a:pPr>
            <a:r>
              <a:rPr lang="en-AU" sz="3200" dirty="0"/>
              <a:t>Gets the CSV and imports to temp worksheet </a:t>
            </a:r>
            <a:r>
              <a:rPr lang="en-AU" sz="3200" b="1" dirty="0"/>
              <a:t>Imported</a:t>
            </a:r>
          </a:p>
        </p:txBody>
      </p:sp>
      <p:sp>
        <p:nvSpPr>
          <p:cNvPr id="38" name="Title 37">
            <a:extLst>
              <a:ext uri="{FF2B5EF4-FFF2-40B4-BE49-F238E27FC236}">
                <a16:creationId xmlns:a16="http://schemas.microsoft.com/office/drawing/2014/main" id="{06FDC54A-0115-FB13-E066-A8667F824462}"/>
              </a:ext>
            </a:extLst>
          </p:cNvPr>
          <p:cNvSpPr>
            <a:spLocks noGrp="1"/>
          </p:cNvSpPr>
          <p:nvPr>
            <p:ph type="title"/>
          </p:nvPr>
        </p:nvSpPr>
        <p:spPr>
          <a:xfrm>
            <a:off x="407986" y="409902"/>
            <a:ext cx="4109423" cy="600752"/>
          </a:xfrm>
        </p:spPr>
        <p:txBody>
          <a:bodyPr/>
          <a:lstStyle/>
          <a:p>
            <a:r>
              <a:rPr lang="en-AU" sz="4800" dirty="0"/>
              <a:t>Copilot</a:t>
            </a:r>
            <a:br>
              <a:rPr lang="en-AU" sz="4800" dirty="0"/>
            </a:br>
            <a:r>
              <a:rPr lang="en-AU" sz="4800" dirty="0"/>
              <a:t>First Button: Import CSV</a:t>
            </a:r>
            <a:endParaRPr lang="en-AU" sz="3600" dirty="0"/>
          </a:p>
        </p:txBody>
      </p:sp>
      <p:sp>
        <p:nvSpPr>
          <p:cNvPr id="2" name="Footer Placeholder 1">
            <a:extLst>
              <a:ext uri="{FF2B5EF4-FFF2-40B4-BE49-F238E27FC236}">
                <a16:creationId xmlns:a16="http://schemas.microsoft.com/office/drawing/2014/main" id="{54F24FF4-C39C-E9A6-48F7-F5F6C28A8167}"/>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C2D4D"/>
                </a:solidFill>
                <a:effectLst/>
                <a:uLnTx/>
                <a:uFillTx/>
                <a:latin typeface="Arial" panose="020B0604020202020204"/>
                <a:ea typeface="+mn-ea"/>
                <a:cs typeface="+mn-cs"/>
              </a:rPr>
              <a:t>University of Southern Queensland</a:t>
            </a:r>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4BAC0913-7F9E-5B54-48D3-5F00EDCCF188}"/>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E0C1E-CAA7-684E-BEA4-86303DCB0B0B}" type="slidenum">
              <a:rPr kumimoji="0" lang="en-US" sz="900" b="0" i="0" u="none" strike="noStrike" kern="1200" cap="none" spc="0" normalizeH="0" baseline="0" noProof="0" smtClean="0">
                <a:ln>
                  <a:noFill/>
                </a:ln>
                <a:solidFill>
                  <a:srgbClr val="3C2D4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1C25CC18-FBC3-3434-F19E-C338DEA50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903" y="409902"/>
            <a:ext cx="6775109" cy="5209433"/>
          </a:xfrm>
          <a:prstGeom prst="rect">
            <a:avLst/>
          </a:prstGeom>
        </p:spPr>
      </p:pic>
      <p:graphicFrame>
        <p:nvGraphicFramePr>
          <p:cNvPr id="4" name="Table 3">
            <a:extLst>
              <a:ext uri="{FF2B5EF4-FFF2-40B4-BE49-F238E27FC236}">
                <a16:creationId xmlns:a16="http://schemas.microsoft.com/office/drawing/2014/main" id="{17C3EF89-D61E-07C8-B54F-30D5078AFBC9}"/>
              </a:ext>
            </a:extLst>
          </p:cNvPr>
          <p:cNvGraphicFramePr>
            <a:graphicFrameLocks noGrp="1"/>
          </p:cNvGraphicFramePr>
          <p:nvPr>
            <p:extLst>
              <p:ext uri="{D42A27DB-BD31-4B8C-83A1-F6EECF244321}">
                <p14:modId xmlns:p14="http://schemas.microsoft.com/office/powerpoint/2010/main" val="3169960402"/>
              </p:ext>
            </p:extLst>
          </p:nvPr>
        </p:nvGraphicFramePr>
        <p:xfrm>
          <a:off x="0" y="5848849"/>
          <a:ext cx="12192000" cy="365760"/>
        </p:xfrm>
        <a:graphic>
          <a:graphicData uri="http://schemas.openxmlformats.org/drawingml/2006/table">
            <a:tbl>
              <a:tblPr/>
              <a:tblGrid>
                <a:gridCol w="3047999">
                  <a:extLst>
                    <a:ext uri="{9D8B030D-6E8A-4147-A177-3AD203B41FA5}">
                      <a16:colId xmlns:a16="http://schemas.microsoft.com/office/drawing/2014/main" val="3176270580"/>
                    </a:ext>
                  </a:extLst>
                </a:gridCol>
                <a:gridCol w="3048001">
                  <a:extLst>
                    <a:ext uri="{9D8B030D-6E8A-4147-A177-3AD203B41FA5}">
                      <a16:colId xmlns:a16="http://schemas.microsoft.com/office/drawing/2014/main" val="3855349176"/>
                    </a:ext>
                  </a:extLst>
                </a:gridCol>
                <a:gridCol w="3048001">
                  <a:extLst>
                    <a:ext uri="{9D8B030D-6E8A-4147-A177-3AD203B41FA5}">
                      <a16:colId xmlns:a16="http://schemas.microsoft.com/office/drawing/2014/main" val="2192615191"/>
                    </a:ext>
                  </a:extLst>
                </a:gridCol>
                <a:gridCol w="3047999">
                  <a:extLst>
                    <a:ext uri="{9D8B030D-6E8A-4147-A177-3AD203B41FA5}">
                      <a16:colId xmlns:a16="http://schemas.microsoft.com/office/drawing/2014/main" val="1712961323"/>
                    </a:ext>
                  </a:extLst>
                </a:gridCol>
              </a:tblGrid>
              <a:tr h="0">
                <a:tc>
                  <a:txBody>
                    <a:bodyPr/>
                    <a:lstStyle/>
                    <a:p>
                      <a:r>
                        <a:rPr lang="en-AU" dirty="0"/>
                        <a:t>Background</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tx2">
                        <a:lumMod val="40000"/>
                        <a:lumOff val="60000"/>
                      </a:schemeClr>
                    </a:solidFill>
                  </a:tcPr>
                </a:tc>
                <a:tc>
                  <a:txBody>
                    <a:bodyPr/>
                    <a:lstStyle/>
                    <a:p>
                      <a:r>
                        <a:rPr lang="en-AU" dirty="0"/>
                        <a:t>What it does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Writing with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AU" dirty="0"/>
                        <a:t>Results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595752833"/>
                  </a:ext>
                </a:extLst>
              </a:tr>
            </a:tbl>
          </a:graphicData>
        </a:graphic>
      </p:graphicFrame>
    </p:spTree>
    <p:extLst>
      <p:ext uri="{BB962C8B-B14F-4D97-AF65-F5344CB8AC3E}">
        <p14:creationId xmlns:p14="http://schemas.microsoft.com/office/powerpoint/2010/main" val="440553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2AC25-189E-8FAD-E54D-CB0200CD5B9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A7083F-5B80-B440-0891-D83A1977C822}"/>
              </a:ext>
            </a:extLst>
          </p:cNvPr>
          <p:cNvSpPr>
            <a:spLocks noGrp="1"/>
          </p:cNvSpPr>
          <p:nvPr>
            <p:ph sz="quarter" idx="15"/>
          </p:nvPr>
        </p:nvSpPr>
        <p:spPr>
          <a:xfrm>
            <a:off x="100084" y="1500688"/>
            <a:ext cx="11820319" cy="1142196"/>
          </a:xfrm>
        </p:spPr>
        <p:txBody>
          <a:bodyPr/>
          <a:lstStyle/>
          <a:p>
            <a:pPr marL="637200" lvl="1" indent="-457200"/>
            <a:r>
              <a:rPr lang="en-AU" sz="3200" dirty="0"/>
              <a:t>Concatenate title and DOI strings with search string prefixes</a:t>
            </a:r>
          </a:p>
          <a:p>
            <a:pPr marL="637200" lvl="1" indent="-457200"/>
            <a:r>
              <a:rPr lang="en-AU" sz="3200" dirty="0"/>
              <a:t>Create Links worksheet, paste value of concatenated string</a:t>
            </a:r>
          </a:p>
          <a:p>
            <a:pPr marL="637200" lvl="1" indent="-457200"/>
            <a:endParaRPr lang="en-AU" sz="3200" dirty="0"/>
          </a:p>
          <a:p>
            <a:pPr marL="637200" lvl="1" indent="-457200"/>
            <a:endParaRPr lang="en-AU" sz="3200" dirty="0"/>
          </a:p>
          <a:p>
            <a:pPr marL="637200" lvl="1" indent="-457200"/>
            <a:endParaRPr lang="en-AU" sz="3200" dirty="0"/>
          </a:p>
          <a:p>
            <a:pPr marL="637200" lvl="1" indent="-457200"/>
            <a:endParaRPr lang="en-AU" sz="3200" dirty="0"/>
          </a:p>
          <a:p>
            <a:pPr marL="637200" lvl="1" indent="-457200"/>
            <a:endParaRPr lang="en-AU" sz="3200" dirty="0"/>
          </a:p>
          <a:p>
            <a:pPr marL="637200" lvl="1" indent="-457200"/>
            <a:r>
              <a:rPr lang="en-AU" sz="3200" dirty="0"/>
              <a:t>Make links clickable</a:t>
            </a:r>
          </a:p>
        </p:txBody>
      </p:sp>
      <p:sp>
        <p:nvSpPr>
          <p:cNvPr id="38" name="Title 37">
            <a:extLst>
              <a:ext uri="{FF2B5EF4-FFF2-40B4-BE49-F238E27FC236}">
                <a16:creationId xmlns:a16="http://schemas.microsoft.com/office/drawing/2014/main" id="{E0F899E6-28D8-D1A8-F26A-95D8F88D9FA4}"/>
              </a:ext>
            </a:extLst>
          </p:cNvPr>
          <p:cNvSpPr>
            <a:spLocks noGrp="1"/>
          </p:cNvSpPr>
          <p:nvPr>
            <p:ph type="title"/>
          </p:nvPr>
        </p:nvSpPr>
        <p:spPr>
          <a:xfrm>
            <a:off x="407986" y="409902"/>
            <a:ext cx="11376026" cy="600752"/>
          </a:xfrm>
        </p:spPr>
        <p:txBody>
          <a:bodyPr/>
          <a:lstStyle/>
          <a:p>
            <a:r>
              <a:rPr lang="en-AU" sz="4800" dirty="0"/>
              <a:t>Copilot. Second button – Generate Links</a:t>
            </a:r>
            <a:endParaRPr lang="en-AU" sz="3600" dirty="0"/>
          </a:p>
        </p:txBody>
      </p:sp>
      <p:sp>
        <p:nvSpPr>
          <p:cNvPr id="2" name="Footer Placeholder 1">
            <a:extLst>
              <a:ext uri="{FF2B5EF4-FFF2-40B4-BE49-F238E27FC236}">
                <a16:creationId xmlns:a16="http://schemas.microsoft.com/office/drawing/2014/main" id="{A720EA3C-323F-DE93-AA97-521F636C3DF5}"/>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C2D4D"/>
                </a:solidFill>
                <a:effectLst/>
                <a:uLnTx/>
                <a:uFillTx/>
                <a:latin typeface="Arial" panose="020B0604020202020204"/>
                <a:ea typeface="+mn-ea"/>
                <a:cs typeface="+mn-cs"/>
              </a:rPr>
              <a:t>University of Southern Queensland</a:t>
            </a:r>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4051C9F7-7BF1-3BBC-54D3-EC0834B2C378}"/>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E0C1E-CAA7-684E-BEA4-86303DCB0B0B}" type="slidenum">
              <a:rPr kumimoji="0" lang="en-US" sz="900" b="0" i="0" u="none" strike="noStrike" kern="1200" cap="none" spc="0" normalizeH="0" baseline="0" noProof="0" smtClean="0">
                <a:ln>
                  <a:noFill/>
                </a:ln>
                <a:solidFill>
                  <a:srgbClr val="3C2D4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58788237-54DF-F096-B6DF-360B6CD88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97" y="2482998"/>
            <a:ext cx="11638819" cy="2350839"/>
          </a:xfrm>
          <a:prstGeom prst="rect">
            <a:avLst/>
          </a:prstGeom>
        </p:spPr>
      </p:pic>
      <p:graphicFrame>
        <p:nvGraphicFramePr>
          <p:cNvPr id="4" name="Table 3">
            <a:extLst>
              <a:ext uri="{FF2B5EF4-FFF2-40B4-BE49-F238E27FC236}">
                <a16:creationId xmlns:a16="http://schemas.microsoft.com/office/drawing/2014/main" id="{A37A03E9-C217-D393-6879-7262DAF68479}"/>
              </a:ext>
            </a:extLst>
          </p:cNvPr>
          <p:cNvGraphicFramePr>
            <a:graphicFrameLocks noGrp="1"/>
          </p:cNvGraphicFramePr>
          <p:nvPr>
            <p:extLst>
              <p:ext uri="{D42A27DB-BD31-4B8C-83A1-F6EECF244321}">
                <p14:modId xmlns:p14="http://schemas.microsoft.com/office/powerpoint/2010/main" val="3204459732"/>
              </p:ext>
            </p:extLst>
          </p:nvPr>
        </p:nvGraphicFramePr>
        <p:xfrm>
          <a:off x="0" y="5848849"/>
          <a:ext cx="12192000" cy="365760"/>
        </p:xfrm>
        <a:graphic>
          <a:graphicData uri="http://schemas.openxmlformats.org/drawingml/2006/table">
            <a:tbl>
              <a:tblPr/>
              <a:tblGrid>
                <a:gridCol w="3047999">
                  <a:extLst>
                    <a:ext uri="{9D8B030D-6E8A-4147-A177-3AD203B41FA5}">
                      <a16:colId xmlns:a16="http://schemas.microsoft.com/office/drawing/2014/main" val="3176270580"/>
                    </a:ext>
                  </a:extLst>
                </a:gridCol>
                <a:gridCol w="3048001">
                  <a:extLst>
                    <a:ext uri="{9D8B030D-6E8A-4147-A177-3AD203B41FA5}">
                      <a16:colId xmlns:a16="http://schemas.microsoft.com/office/drawing/2014/main" val="3855349176"/>
                    </a:ext>
                  </a:extLst>
                </a:gridCol>
                <a:gridCol w="3048001">
                  <a:extLst>
                    <a:ext uri="{9D8B030D-6E8A-4147-A177-3AD203B41FA5}">
                      <a16:colId xmlns:a16="http://schemas.microsoft.com/office/drawing/2014/main" val="2192615191"/>
                    </a:ext>
                  </a:extLst>
                </a:gridCol>
                <a:gridCol w="3047999">
                  <a:extLst>
                    <a:ext uri="{9D8B030D-6E8A-4147-A177-3AD203B41FA5}">
                      <a16:colId xmlns:a16="http://schemas.microsoft.com/office/drawing/2014/main" val="1712961323"/>
                    </a:ext>
                  </a:extLst>
                </a:gridCol>
              </a:tblGrid>
              <a:tr h="0">
                <a:tc>
                  <a:txBody>
                    <a:bodyPr/>
                    <a:lstStyle/>
                    <a:p>
                      <a:r>
                        <a:rPr lang="en-AU" dirty="0"/>
                        <a:t>Background</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tx2">
                        <a:lumMod val="40000"/>
                        <a:lumOff val="60000"/>
                      </a:schemeClr>
                    </a:solidFill>
                  </a:tcPr>
                </a:tc>
                <a:tc>
                  <a:txBody>
                    <a:bodyPr/>
                    <a:lstStyle/>
                    <a:p>
                      <a:r>
                        <a:rPr lang="en-AU" dirty="0"/>
                        <a:t>What it does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Writing with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AU" dirty="0"/>
                        <a:t>Results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595752833"/>
                  </a:ext>
                </a:extLst>
              </a:tr>
            </a:tbl>
          </a:graphicData>
        </a:graphic>
      </p:graphicFrame>
    </p:spTree>
    <p:extLst>
      <p:ext uri="{BB962C8B-B14F-4D97-AF65-F5344CB8AC3E}">
        <p14:creationId xmlns:p14="http://schemas.microsoft.com/office/powerpoint/2010/main" val="2584742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F3357-5A4F-4207-8493-85489ED01DD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EE33CE1-5BDF-018A-628B-C830057A0746}"/>
              </a:ext>
            </a:extLst>
          </p:cNvPr>
          <p:cNvSpPr>
            <a:spLocks noGrp="1"/>
          </p:cNvSpPr>
          <p:nvPr>
            <p:ph sz="quarter" idx="15"/>
          </p:nvPr>
        </p:nvSpPr>
        <p:spPr>
          <a:xfrm>
            <a:off x="272993" y="2613264"/>
            <a:ext cx="4531019" cy="1256509"/>
          </a:xfrm>
        </p:spPr>
        <p:txBody>
          <a:bodyPr/>
          <a:lstStyle/>
          <a:p>
            <a:pPr lvl="1" indent="0">
              <a:buNone/>
            </a:pPr>
            <a:r>
              <a:rPr lang="en-AU" sz="3200" dirty="0"/>
              <a:t>Resulting code:</a:t>
            </a:r>
            <a:endParaRPr lang="en-AU" sz="3200" b="1" dirty="0"/>
          </a:p>
        </p:txBody>
      </p:sp>
      <p:sp>
        <p:nvSpPr>
          <p:cNvPr id="38" name="Title 37">
            <a:extLst>
              <a:ext uri="{FF2B5EF4-FFF2-40B4-BE49-F238E27FC236}">
                <a16:creationId xmlns:a16="http://schemas.microsoft.com/office/drawing/2014/main" id="{75317AF7-5215-FD64-F866-9B7166B23737}"/>
              </a:ext>
            </a:extLst>
          </p:cNvPr>
          <p:cNvSpPr>
            <a:spLocks noGrp="1"/>
          </p:cNvSpPr>
          <p:nvPr>
            <p:ph type="title"/>
          </p:nvPr>
        </p:nvSpPr>
        <p:spPr>
          <a:xfrm>
            <a:off x="407986" y="409902"/>
            <a:ext cx="4396026" cy="1514432"/>
          </a:xfrm>
        </p:spPr>
        <p:txBody>
          <a:bodyPr/>
          <a:lstStyle/>
          <a:p>
            <a:r>
              <a:rPr lang="en-AU" sz="4800" dirty="0"/>
              <a:t>Copilot – Generate Links</a:t>
            </a:r>
            <a:endParaRPr lang="en-AU" sz="3600" dirty="0"/>
          </a:p>
        </p:txBody>
      </p:sp>
      <p:sp>
        <p:nvSpPr>
          <p:cNvPr id="2" name="Footer Placeholder 1">
            <a:extLst>
              <a:ext uri="{FF2B5EF4-FFF2-40B4-BE49-F238E27FC236}">
                <a16:creationId xmlns:a16="http://schemas.microsoft.com/office/drawing/2014/main" id="{7B20871E-FB8F-47AA-ACCD-7822EDD68BA6}"/>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C2D4D"/>
                </a:solidFill>
                <a:effectLst/>
                <a:uLnTx/>
                <a:uFillTx/>
                <a:latin typeface="Arial" panose="020B0604020202020204"/>
                <a:ea typeface="+mn-ea"/>
                <a:cs typeface="+mn-cs"/>
              </a:rPr>
              <a:t>University of Southern Queensland</a:t>
            </a:r>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57536C46-4149-E8ED-84B5-A018AC44FF39}"/>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E0C1E-CAA7-684E-BEA4-86303DCB0B0B}" type="slidenum">
              <a:rPr kumimoji="0" lang="en-US" sz="900" b="0" i="0" u="none" strike="noStrike" kern="1200" cap="none" spc="0" normalizeH="0" baseline="0" noProof="0" smtClean="0">
                <a:ln>
                  <a:noFill/>
                </a:ln>
                <a:solidFill>
                  <a:srgbClr val="3C2D4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EC82EED4-6F3C-4B30-7E13-770A83E0C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600" y="138305"/>
            <a:ext cx="6788409" cy="5627233"/>
          </a:xfrm>
          <a:prstGeom prst="rect">
            <a:avLst/>
          </a:prstGeom>
        </p:spPr>
      </p:pic>
      <p:graphicFrame>
        <p:nvGraphicFramePr>
          <p:cNvPr id="4" name="Table 3">
            <a:extLst>
              <a:ext uri="{FF2B5EF4-FFF2-40B4-BE49-F238E27FC236}">
                <a16:creationId xmlns:a16="http://schemas.microsoft.com/office/drawing/2014/main" id="{28B2D148-1CC4-82BC-0003-2784F23B099F}"/>
              </a:ext>
            </a:extLst>
          </p:cNvPr>
          <p:cNvGraphicFramePr>
            <a:graphicFrameLocks noGrp="1"/>
          </p:cNvGraphicFramePr>
          <p:nvPr>
            <p:extLst>
              <p:ext uri="{D42A27DB-BD31-4B8C-83A1-F6EECF244321}">
                <p14:modId xmlns:p14="http://schemas.microsoft.com/office/powerpoint/2010/main" val="1189383029"/>
              </p:ext>
            </p:extLst>
          </p:nvPr>
        </p:nvGraphicFramePr>
        <p:xfrm>
          <a:off x="0" y="5848849"/>
          <a:ext cx="12192000" cy="365760"/>
        </p:xfrm>
        <a:graphic>
          <a:graphicData uri="http://schemas.openxmlformats.org/drawingml/2006/table">
            <a:tbl>
              <a:tblPr/>
              <a:tblGrid>
                <a:gridCol w="3047999">
                  <a:extLst>
                    <a:ext uri="{9D8B030D-6E8A-4147-A177-3AD203B41FA5}">
                      <a16:colId xmlns:a16="http://schemas.microsoft.com/office/drawing/2014/main" val="3176270580"/>
                    </a:ext>
                  </a:extLst>
                </a:gridCol>
                <a:gridCol w="3048001">
                  <a:extLst>
                    <a:ext uri="{9D8B030D-6E8A-4147-A177-3AD203B41FA5}">
                      <a16:colId xmlns:a16="http://schemas.microsoft.com/office/drawing/2014/main" val="3855349176"/>
                    </a:ext>
                  </a:extLst>
                </a:gridCol>
                <a:gridCol w="3048001">
                  <a:extLst>
                    <a:ext uri="{9D8B030D-6E8A-4147-A177-3AD203B41FA5}">
                      <a16:colId xmlns:a16="http://schemas.microsoft.com/office/drawing/2014/main" val="2192615191"/>
                    </a:ext>
                  </a:extLst>
                </a:gridCol>
                <a:gridCol w="3047999">
                  <a:extLst>
                    <a:ext uri="{9D8B030D-6E8A-4147-A177-3AD203B41FA5}">
                      <a16:colId xmlns:a16="http://schemas.microsoft.com/office/drawing/2014/main" val="1712961323"/>
                    </a:ext>
                  </a:extLst>
                </a:gridCol>
              </a:tblGrid>
              <a:tr h="0">
                <a:tc>
                  <a:txBody>
                    <a:bodyPr/>
                    <a:lstStyle/>
                    <a:p>
                      <a:r>
                        <a:rPr lang="en-AU" dirty="0"/>
                        <a:t>Background</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tx2">
                        <a:lumMod val="40000"/>
                        <a:lumOff val="60000"/>
                      </a:schemeClr>
                    </a:solidFill>
                  </a:tcPr>
                </a:tc>
                <a:tc>
                  <a:txBody>
                    <a:bodyPr/>
                    <a:lstStyle/>
                    <a:p>
                      <a:r>
                        <a:rPr lang="en-AU" dirty="0"/>
                        <a:t>What it does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Writing with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AU" dirty="0"/>
                        <a:t>Results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595752833"/>
                  </a:ext>
                </a:extLst>
              </a:tr>
            </a:tbl>
          </a:graphicData>
        </a:graphic>
      </p:graphicFrame>
    </p:spTree>
    <p:extLst>
      <p:ext uri="{BB962C8B-B14F-4D97-AF65-F5344CB8AC3E}">
        <p14:creationId xmlns:p14="http://schemas.microsoft.com/office/powerpoint/2010/main" val="1222104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1F25B-9A1A-1B1C-E4B9-E0F91A5A437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015ED86-7686-7BB6-E065-DB8816742E9E}"/>
              </a:ext>
            </a:extLst>
          </p:cNvPr>
          <p:cNvPicPr>
            <a:picLocks noGrp="1" noChangeAspect="1"/>
          </p:cNvPicPr>
          <p:nvPr>
            <p:ph sz="quarter" idx="15"/>
          </p:nvPr>
        </p:nvPicPr>
        <p:blipFill>
          <a:blip r:embed="rId3"/>
          <a:srcRect t="22569"/>
          <a:stretch/>
        </p:blipFill>
        <p:spPr>
          <a:xfrm>
            <a:off x="2367733" y="1010654"/>
            <a:ext cx="9416279" cy="1225391"/>
          </a:xfrm>
        </p:spPr>
      </p:pic>
      <p:sp>
        <p:nvSpPr>
          <p:cNvPr id="38" name="Title 37">
            <a:extLst>
              <a:ext uri="{FF2B5EF4-FFF2-40B4-BE49-F238E27FC236}">
                <a16:creationId xmlns:a16="http://schemas.microsoft.com/office/drawing/2014/main" id="{BE8D8B6F-F6A9-D08D-ABEA-6474587DD1CD}"/>
              </a:ext>
            </a:extLst>
          </p:cNvPr>
          <p:cNvSpPr>
            <a:spLocks noGrp="1"/>
          </p:cNvSpPr>
          <p:nvPr>
            <p:ph type="title"/>
          </p:nvPr>
        </p:nvSpPr>
        <p:spPr>
          <a:xfrm>
            <a:off x="407986" y="409902"/>
            <a:ext cx="11376026" cy="600752"/>
          </a:xfrm>
        </p:spPr>
        <p:txBody>
          <a:bodyPr/>
          <a:lstStyle/>
          <a:p>
            <a:r>
              <a:rPr lang="en-AU" sz="4800" dirty="0"/>
              <a:t>Copilot – additional edits</a:t>
            </a:r>
            <a:endParaRPr lang="en-AU" sz="3600" dirty="0"/>
          </a:p>
        </p:txBody>
      </p:sp>
      <p:sp>
        <p:nvSpPr>
          <p:cNvPr id="2" name="Footer Placeholder 1">
            <a:extLst>
              <a:ext uri="{FF2B5EF4-FFF2-40B4-BE49-F238E27FC236}">
                <a16:creationId xmlns:a16="http://schemas.microsoft.com/office/drawing/2014/main" id="{3441A3D6-E9DF-DCF3-D2C1-174E6E089322}"/>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C2D4D"/>
                </a:solidFill>
                <a:effectLst/>
                <a:uLnTx/>
                <a:uFillTx/>
                <a:latin typeface="Arial" panose="020B0604020202020204"/>
                <a:ea typeface="+mn-ea"/>
                <a:cs typeface="+mn-cs"/>
              </a:rPr>
              <a:t>University of Southern Queensland</a:t>
            </a:r>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AFA07029-D634-1B50-18F9-167ABF94115A}"/>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E0C1E-CAA7-684E-BEA4-86303DCB0B0B}" type="slidenum">
              <a:rPr kumimoji="0" lang="en-US" sz="900" b="0" i="0" u="none" strike="noStrike" kern="1200" cap="none" spc="0" normalizeH="0" baseline="0" noProof="0" smtClean="0">
                <a:ln>
                  <a:noFill/>
                </a:ln>
                <a:solidFill>
                  <a:srgbClr val="3C2D4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21E9C90-EB81-A630-304E-E9DC1C21258C}"/>
              </a:ext>
            </a:extLst>
          </p:cNvPr>
          <p:cNvSpPr txBox="1"/>
          <p:nvPr/>
        </p:nvSpPr>
        <p:spPr>
          <a:xfrm>
            <a:off x="309287" y="1118984"/>
            <a:ext cx="1939688" cy="584775"/>
          </a:xfrm>
          <a:prstGeom prst="rect">
            <a:avLst/>
          </a:prstGeom>
          <a:noFill/>
        </p:spPr>
        <p:txBody>
          <a:bodyPr wrap="square" rtlCol="0">
            <a:spAutoFit/>
          </a:bodyPr>
          <a:lstStyle/>
          <a:p>
            <a:r>
              <a:rPr lang="en-AU" sz="3200" dirty="0"/>
              <a:t>Prompt:</a:t>
            </a:r>
            <a:r>
              <a:rPr lang="en-AU" dirty="0"/>
              <a:t>:</a:t>
            </a:r>
          </a:p>
        </p:txBody>
      </p:sp>
      <p:sp>
        <p:nvSpPr>
          <p:cNvPr id="11" name="TextBox 10">
            <a:extLst>
              <a:ext uri="{FF2B5EF4-FFF2-40B4-BE49-F238E27FC236}">
                <a16:creationId xmlns:a16="http://schemas.microsoft.com/office/drawing/2014/main" id="{B75AE439-BEB1-12A1-9608-0D089F26E31F}"/>
              </a:ext>
            </a:extLst>
          </p:cNvPr>
          <p:cNvSpPr txBox="1"/>
          <p:nvPr/>
        </p:nvSpPr>
        <p:spPr>
          <a:xfrm>
            <a:off x="309287" y="4521681"/>
            <a:ext cx="2147310" cy="584775"/>
          </a:xfrm>
          <a:prstGeom prst="rect">
            <a:avLst/>
          </a:prstGeom>
          <a:noFill/>
        </p:spPr>
        <p:txBody>
          <a:bodyPr wrap="square" rtlCol="0">
            <a:spAutoFit/>
          </a:bodyPr>
          <a:lstStyle/>
          <a:p>
            <a:r>
              <a:rPr lang="en-AU" sz="3200" dirty="0"/>
              <a:t>Response:</a:t>
            </a:r>
          </a:p>
        </p:txBody>
      </p:sp>
      <p:pic>
        <p:nvPicPr>
          <p:cNvPr id="13" name="Picture 12">
            <a:extLst>
              <a:ext uri="{FF2B5EF4-FFF2-40B4-BE49-F238E27FC236}">
                <a16:creationId xmlns:a16="http://schemas.microsoft.com/office/drawing/2014/main" id="{717CB5D6-A27F-8695-44AD-6D10B9F84A36}"/>
              </a:ext>
            </a:extLst>
          </p:cNvPr>
          <p:cNvPicPr>
            <a:picLocks noChangeAspect="1"/>
          </p:cNvPicPr>
          <p:nvPr/>
        </p:nvPicPr>
        <p:blipFill>
          <a:blip r:embed="rId4"/>
          <a:stretch>
            <a:fillRect/>
          </a:stretch>
        </p:blipFill>
        <p:spPr>
          <a:xfrm>
            <a:off x="4474788" y="2369430"/>
            <a:ext cx="7309224" cy="3346034"/>
          </a:xfrm>
          <a:prstGeom prst="rect">
            <a:avLst/>
          </a:prstGeom>
        </p:spPr>
      </p:pic>
      <p:graphicFrame>
        <p:nvGraphicFramePr>
          <p:cNvPr id="14" name="Table 13">
            <a:extLst>
              <a:ext uri="{FF2B5EF4-FFF2-40B4-BE49-F238E27FC236}">
                <a16:creationId xmlns:a16="http://schemas.microsoft.com/office/drawing/2014/main" id="{DA8D09AD-DCDF-0A13-28CA-16E3CA0B571E}"/>
              </a:ext>
            </a:extLst>
          </p:cNvPr>
          <p:cNvGraphicFramePr>
            <a:graphicFrameLocks noGrp="1"/>
          </p:cNvGraphicFramePr>
          <p:nvPr>
            <p:extLst>
              <p:ext uri="{D42A27DB-BD31-4B8C-83A1-F6EECF244321}">
                <p14:modId xmlns:p14="http://schemas.microsoft.com/office/powerpoint/2010/main" val="1189383029"/>
              </p:ext>
            </p:extLst>
          </p:nvPr>
        </p:nvGraphicFramePr>
        <p:xfrm>
          <a:off x="0" y="5848849"/>
          <a:ext cx="12192000" cy="365760"/>
        </p:xfrm>
        <a:graphic>
          <a:graphicData uri="http://schemas.openxmlformats.org/drawingml/2006/table">
            <a:tbl>
              <a:tblPr/>
              <a:tblGrid>
                <a:gridCol w="3047999">
                  <a:extLst>
                    <a:ext uri="{9D8B030D-6E8A-4147-A177-3AD203B41FA5}">
                      <a16:colId xmlns:a16="http://schemas.microsoft.com/office/drawing/2014/main" val="3176270580"/>
                    </a:ext>
                  </a:extLst>
                </a:gridCol>
                <a:gridCol w="3048001">
                  <a:extLst>
                    <a:ext uri="{9D8B030D-6E8A-4147-A177-3AD203B41FA5}">
                      <a16:colId xmlns:a16="http://schemas.microsoft.com/office/drawing/2014/main" val="3855349176"/>
                    </a:ext>
                  </a:extLst>
                </a:gridCol>
                <a:gridCol w="3048001">
                  <a:extLst>
                    <a:ext uri="{9D8B030D-6E8A-4147-A177-3AD203B41FA5}">
                      <a16:colId xmlns:a16="http://schemas.microsoft.com/office/drawing/2014/main" val="2192615191"/>
                    </a:ext>
                  </a:extLst>
                </a:gridCol>
                <a:gridCol w="3047999">
                  <a:extLst>
                    <a:ext uri="{9D8B030D-6E8A-4147-A177-3AD203B41FA5}">
                      <a16:colId xmlns:a16="http://schemas.microsoft.com/office/drawing/2014/main" val="1712961323"/>
                    </a:ext>
                  </a:extLst>
                </a:gridCol>
              </a:tblGrid>
              <a:tr h="0">
                <a:tc>
                  <a:txBody>
                    <a:bodyPr/>
                    <a:lstStyle/>
                    <a:p>
                      <a:r>
                        <a:rPr lang="en-AU" dirty="0"/>
                        <a:t>Background</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tx2">
                        <a:lumMod val="40000"/>
                        <a:lumOff val="60000"/>
                      </a:schemeClr>
                    </a:solidFill>
                  </a:tcPr>
                </a:tc>
                <a:tc>
                  <a:txBody>
                    <a:bodyPr/>
                    <a:lstStyle/>
                    <a:p>
                      <a:r>
                        <a:rPr lang="en-AU" dirty="0"/>
                        <a:t>What it does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Writing with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AU" dirty="0"/>
                        <a:t>Results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595752833"/>
                  </a:ext>
                </a:extLst>
              </a:tr>
            </a:tbl>
          </a:graphicData>
        </a:graphic>
      </p:graphicFrame>
    </p:spTree>
    <p:extLst>
      <p:ext uri="{BB962C8B-B14F-4D97-AF65-F5344CB8AC3E}">
        <p14:creationId xmlns:p14="http://schemas.microsoft.com/office/powerpoint/2010/main" val="1487012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C996C-1E4D-4EAB-EB98-AF39869CCD2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D35D56D-EF8C-FA8B-F881-0DE4704BF997}"/>
              </a:ext>
            </a:extLst>
          </p:cNvPr>
          <p:cNvSpPr>
            <a:spLocks noGrp="1"/>
          </p:cNvSpPr>
          <p:nvPr>
            <p:ph sz="quarter" idx="15"/>
          </p:nvPr>
        </p:nvSpPr>
        <p:spPr>
          <a:xfrm>
            <a:off x="432840" y="1149548"/>
            <a:ext cx="11581360" cy="3681759"/>
          </a:xfrm>
        </p:spPr>
        <p:txBody>
          <a:bodyPr/>
          <a:lstStyle/>
          <a:p>
            <a:r>
              <a:rPr lang="en-AU" sz="3200" dirty="0"/>
              <a:t>An imperfect understanding of the code  / </a:t>
            </a:r>
            <a:r>
              <a:rPr lang="en-AU" sz="3200" i="1" dirty="0"/>
              <a:t>write better comments</a:t>
            </a:r>
          </a:p>
          <a:p>
            <a:endParaRPr lang="en-AU" sz="3200" dirty="0"/>
          </a:p>
          <a:p>
            <a:r>
              <a:rPr lang="en-AU" sz="3200" dirty="0"/>
              <a:t>Works on Windows only, not on Mac  /  </a:t>
            </a:r>
            <a:r>
              <a:rPr lang="en-AU" sz="3200" i="1" dirty="0"/>
              <a:t>considering Google Sheets instead</a:t>
            </a:r>
          </a:p>
          <a:p>
            <a:endParaRPr lang="en-AU" sz="3200" dirty="0"/>
          </a:p>
          <a:p>
            <a:r>
              <a:rPr lang="en-AU" sz="3200" dirty="0"/>
              <a:t>Needs permission for Macro to run / </a:t>
            </a:r>
            <a:r>
              <a:rPr lang="en-AU" sz="3200" i="1" dirty="0"/>
              <a:t>Google Sheets?</a:t>
            </a:r>
          </a:p>
          <a:p>
            <a:endParaRPr lang="en-AU" sz="3200" dirty="0"/>
          </a:p>
          <a:p>
            <a:r>
              <a:rPr lang="en-AU" sz="3200" dirty="0"/>
              <a:t>Still a manual process to download the found PDFs / </a:t>
            </a:r>
            <a:r>
              <a:rPr lang="en-AU" sz="3200" i="1" dirty="0"/>
              <a:t>harvesting issues</a:t>
            </a:r>
          </a:p>
        </p:txBody>
      </p:sp>
      <p:sp>
        <p:nvSpPr>
          <p:cNvPr id="38" name="Title 37">
            <a:extLst>
              <a:ext uri="{FF2B5EF4-FFF2-40B4-BE49-F238E27FC236}">
                <a16:creationId xmlns:a16="http://schemas.microsoft.com/office/drawing/2014/main" id="{AE38E146-2809-7F11-3DFE-51E5245C991C}"/>
              </a:ext>
            </a:extLst>
          </p:cNvPr>
          <p:cNvSpPr>
            <a:spLocks noGrp="1"/>
          </p:cNvSpPr>
          <p:nvPr>
            <p:ph type="title"/>
          </p:nvPr>
        </p:nvSpPr>
        <p:spPr>
          <a:xfrm>
            <a:off x="407987" y="409902"/>
            <a:ext cx="6945714" cy="600752"/>
          </a:xfrm>
        </p:spPr>
        <p:txBody>
          <a:bodyPr/>
          <a:lstStyle/>
          <a:p>
            <a:r>
              <a:rPr lang="en-AU" sz="4800" dirty="0"/>
              <a:t>Issues/Challenges</a:t>
            </a:r>
            <a:endParaRPr lang="en-AU" sz="3600" dirty="0"/>
          </a:p>
        </p:txBody>
      </p:sp>
      <p:sp>
        <p:nvSpPr>
          <p:cNvPr id="2" name="Footer Placeholder 1">
            <a:extLst>
              <a:ext uri="{FF2B5EF4-FFF2-40B4-BE49-F238E27FC236}">
                <a16:creationId xmlns:a16="http://schemas.microsoft.com/office/drawing/2014/main" id="{3E4AF661-2A76-3F72-2025-A38085E9D8DB}"/>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C2D4D"/>
                </a:solidFill>
                <a:effectLst/>
                <a:uLnTx/>
                <a:uFillTx/>
                <a:latin typeface="Arial" panose="020B0604020202020204"/>
                <a:ea typeface="+mn-ea"/>
                <a:cs typeface="+mn-cs"/>
              </a:rPr>
              <a:t>University of Southern Queensland</a:t>
            </a:r>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03718426-1A40-D126-6492-D876326A84B7}"/>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E0C1E-CAA7-684E-BEA4-86303DCB0B0B}" type="slidenum">
              <a:rPr kumimoji="0" lang="en-US" sz="900" b="0" i="0" u="none" strike="noStrike" kern="1200" cap="none" spc="0" normalizeH="0" baseline="0" noProof="0" smtClean="0">
                <a:ln>
                  <a:noFill/>
                </a:ln>
                <a:solidFill>
                  <a:srgbClr val="3C2D4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graphicFrame>
        <p:nvGraphicFramePr>
          <p:cNvPr id="4" name="Table 3">
            <a:extLst>
              <a:ext uri="{FF2B5EF4-FFF2-40B4-BE49-F238E27FC236}">
                <a16:creationId xmlns:a16="http://schemas.microsoft.com/office/drawing/2014/main" id="{2770B0F0-AFB8-2E5A-74BB-1B724DEB4CF2}"/>
              </a:ext>
            </a:extLst>
          </p:cNvPr>
          <p:cNvGraphicFramePr>
            <a:graphicFrameLocks noGrp="1"/>
          </p:cNvGraphicFramePr>
          <p:nvPr>
            <p:extLst>
              <p:ext uri="{D42A27DB-BD31-4B8C-83A1-F6EECF244321}">
                <p14:modId xmlns:p14="http://schemas.microsoft.com/office/powerpoint/2010/main" val="51567838"/>
              </p:ext>
            </p:extLst>
          </p:nvPr>
        </p:nvGraphicFramePr>
        <p:xfrm>
          <a:off x="0" y="5848849"/>
          <a:ext cx="12192000" cy="365760"/>
        </p:xfrm>
        <a:graphic>
          <a:graphicData uri="http://schemas.openxmlformats.org/drawingml/2006/table">
            <a:tbl>
              <a:tblPr/>
              <a:tblGrid>
                <a:gridCol w="3047999">
                  <a:extLst>
                    <a:ext uri="{9D8B030D-6E8A-4147-A177-3AD203B41FA5}">
                      <a16:colId xmlns:a16="http://schemas.microsoft.com/office/drawing/2014/main" val="3176270580"/>
                    </a:ext>
                  </a:extLst>
                </a:gridCol>
                <a:gridCol w="3048001">
                  <a:extLst>
                    <a:ext uri="{9D8B030D-6E8A-4147-A177-3AD203B41FA5}">
                      <a16:colId xmlns:a16="http://schemas.microsoft.com/office/drawing/2014/main" val="3855349176"/>
                    </a:ext>
                  </a:extLst>
                </a:gridCol>
                <a:gridCol w="3048001">
                  <a:extLst>
                    <a:ext uri="{9D8B030D-6E8A-4147-A177-3AD203B41FA5}">
                      <a16:colId xmlns:a16="http://schemas.microsoft.com/office/drawing/2014/main" val="2192615191"/>
                    </a:ext>
                  </a:extLst>
                </a:gridCol>
                <a:gridCol w="3047999">
                  <a:extLst>
                    <a:ext uri="{9D8B030D-6E8A-4147-A177-3AD203B41FA5}">
                      <a16:colId xmlns:a16="http://schemas.microsoft.com/office/drawing/2014/main" val="1712961323"/>
                    </a:ext>
                  </a:extLst>
                </a:gridCol>
              </a:tblGrid>
              <a:tr h="0">
                <a:tc>
                  <a:txBody>
                    <a:bodyPr/>
                    <a:lstStyle/>
                    <a:p>
                      <a:r>
                        <a:rPr lang="en-AU" dirty="0"/>
                        <a:t>Background</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tx2">
                        <a:lumMod val="40000"/>
                        <a:lumOff val="60000"/>
                      </a:schemeClr>
                    </a:solidFill>
                  </a:tcPr>
                </a:tc>
                <a:tc>
                  <a:txBody>
                    <a:bodyPr/>
                    <a:lstStyle/>
                    <a:p>
                      <a:r>
                        <a:rPr lang="en-AU" dirty="0"/>
                        <a:t>What it does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Writing with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AU" dirty="0"/>
                        <a:t>Results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595752833"/>
                  </a:ext>
                </a:extLst>
              </a:tr>
            </a:tbl>
          </a:graphicData>
        </a:graphic>
      </p:graphicFrame>
    </p:spTree>
    <p:extLst>
      <p:ext uri="{BB962C8B-B14F-4D97-AF65-F5344CB8AC3E}">
        <p14:creationId xmlns:p14="http://schemas.microsoft.com/office/powerpoint/2010/main" val="2014620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221F6-1A12-81CE-45A8-DDAC9041762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60B41DC-D589-22E3-2129-0CC7E8396B02}"/>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C2D4D"/>
                </a:solidFill>
                <a:effectLst/>
                <a:uLnTx/>
                <a:uFillTx/>
                <a:latin typeface="Arial" panose="020B0604020202020204"/>
                <a:ea typeface="+mn-ea"/>
                <a:cs typeface="+mn-cs"/>
              </a:rPr>
              <a:t>University of Southern Queensland</a:t>
            </a:r>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8EFCD6C2-E12A-D5B9-F84C-A8FB180FB9BC}"/>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E0C1E-CAA7-684E-BEA4-86303DCB0B0B}" type="slidenum">
              <a:rPr kumimoji="0" lang="en-US" sz="900" b="0" i="0" u="none" strike="noStrike" kern="1200" cap="none" spc="0" normalizeH="0" baseline="0" noProof="0" smtClean="0">
                <a:ln>
                  <a:noFill/>
                </a:ln>
                <a:solidFill>
                  <a:srgbClr val="3C2D4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134D472A-02A8-910F-6AE5-4B1E3A9630A6}"/>
              </a:ext>
            </a:extLst>
          </p:cNvPr>
          <p:cNvPicPr>
            <a:picLocks noChangeAspect="1"/>
          </p:cNvPicPr>
          <p:nvPr/>
        </p:nvPicPr>
        <p:blipFill>
          <a:blip r:embed="rId3"/>
          <a:srcRect b="40081"/>
          <a:stretch/>
        </p:blipFill>
        <p:spPr>
          <a:xfrm>
            <a:off x="3434143" y="227376"/>
            <a:ext cx="8505825" cy="2551161"/>
          </a:xfrm>
          <a:prstGeom prst="rect">
            <a:avLst/>
          </a:prstGeom>
          <a:ln w="12700">
            <a:solidFill>
              <a:schemeClr val="tx1"/>
            </a:solidFill>
          </a:ln>
        </p:spPr>
      </p:pic>
      <p:pic>
        <p:nvPicPr>
          <p:cNvPr id="14" name="Picture 13">
            <a:extLst>
              <a:ext uri="{FF2B5EF4-FFF2-40B4-BE49-F238E27FC236}">
                <a16:creationId xmlns:a16="http://schemas.microsoft.com/office/drawing/2014/main" id="{09683AF1-C233-246B-5B98-8D68C56082D3}"/>
              </a:ext>
            </a:extLst>
          </p:cNvPr>
          <p:cNvPicPr>
            <a:picLocks noChangeAspect="1"/>
          </p:cNvPicPr>
          <p:nvPr/>
        </p:nvPicPr>
        <p:blipFill>
          <a:blip r:embed="rId4"/>
          <a:stretch>
            <a:fillRect/>
          </a:stretch>
        </p:blipFill>
        <p:spPr>
          <a:xfrm>
            <a:off x="150432" y="2663103"/>
            <a:ext cx="9054460" cy="1681543"/>
          </a:xfrm>
          <a:prstGeom prst="rect">
            <a:avLst/>
          </a:prstGeom>
          <a:ln w="12700">
            <a:solidFill>
              <a:schemeClr val="tx1"/>
            </a:solidFill>
          </a:ln>
        </p:spPr>
      </p:pic>
      <p:pic>
        <p:nvPicPr>
          <p:cNvPr id="16" name="Picture 15">
            <a:extLst>
              <a:ext uri="{FF2B5EF4-FFF2-40B4-BE49-F238E27FC236}">
                <a16:creationId xmlns:a16="http://schemas.microsoft.com/office/drawing/2014/main" id="{33F2C629-01EA-CC21-AB74-BEFCB0019A55}"/>
              </a:ext>
            </a:extLst>
          </p:cNvPr>
          <p:cNvPicPr>
            <a:picLocks noChangeAspect="1"/>
          </p:cNvPicPr>
          <p:nvPr/>
        </p:nvPicPr>
        <p:blipFill>
          <a:blip r:embed="rId5"/>
          <a:stretch>
            <a:fillRect/>
          </a:stretch>
        </p:blipFill>
        <p:spPr>
          <a:xfrm>
            <a:off x="2543637" y="4208764"/>
            <a:ext cx="9096375" cy="1571625"/>
          </a:xfrm>
          <a:prstGeom prst="rect">
            <a:avLst/>
          </a:prstGeom>
          <a:ln w="12700">
            <a:solidFill>
              <a:schemeClr val="tx1"/>
            </a:solidFill>
          </a:ln>
        </p:spPr>
      </p:pic>
      <p:graphicFrame>
        <p:nvGraphicFramePr>
          <p:cNvPr id="17" name="Table 16">
            <a:extLst>
              <a:ext uri="{FF2B5EF4-FFF2-40B4-BE49-F238E27FC236}">
                <a16:creationId xmlns:a16="http://schemas.microsoft.com/office/drawing/2014/main" id="{994C625F-7612-DC34-DC32-504A49D6D10D}"/>
              </a:ext>
            </a:extLst>
          </p:cNvPr>
          <p:cNvGraphicFramePr>
            <a:graphicFrameLocks noGrp="1"/>
          </p:cNvGraphicFramePr>
          <p:nvPr>
            <p:extLst>
              <p:ext uri="{D42A27DB-BD31-4B8C-83A1-F6EECF244321}">
                <p14:modId xmlns:p14="http://schemas.microsoft.com/office/powerpoint/2010/main" val="51567838"/>
              </p:ext>
            </p:extLst>
          </p:nvPr>
        </p:nvGraphicFramePr>
        <p:xfrm>
          <a:off x="0" y="5848849"/>
          <a:ext cx="12192000" cy="365760"/>
        </p:xfrm>
        <a:graphic>
          <a:graphicData uri="http://schemas.openxmlformats.org/drawingml/2006/table">
            <a:tbl>
              <a:tblPr/>
              <a:tblGrid>
                <a:gridCol w="3047999">
                  <a:extLst>
                    <a:ext uri="{9D8B030D-6E8A-4147-A177-3AD203B41FA5}">
                      <a16:colId xmlns:a16="http://schemas.microsoft.com/office/drawing/2014/main" val="3176270580"/>
                    </a:ext>
                  </a:extLst>
                </a:gridCol>
                <a:gridCol w="3048001">
                  <a:extLst>
                    <a:ext uri="{9D8B030D-6E8A-4147-A177-3AD203B41FA5}">
                      <a16:colId xmlns:a16="http://schemas.microsoft.com/office/drawing/2014/main" val="3855349176"/>
                    </a:ext>
                  </a:extLst>
                </a:gridCol>
                <a:gridCol w="3048001">
                  <a:extLst>
                    <a:ext uri="{9D8B030D-6E8A-4147-A177-3AD203B41FA5}">
                      <a16:colId xmlns:a16="http://schemas.microsoft.com/office/drawing/2014/main" val="2192615191"/>
                    </a:ext>
                  </a:extLst>
                </a:gridCol>
                <a:gridCol w="3047999">
                  <a:extLst>
                    <a:ext uri="{9D8B030D-6E8A-4147-A177-3AD203B41FA5}">
                      <a16:colId xmlns:a16="http://schemas.microsoft.com/office/drawing/2014/main" val="1712961323"/>
                    </a:ext>
                  </a:extLst>
                </a:gridCol>
              </a:tblGrid>
              <a:tr h="0">
                <a:tc>
                  <a:txBody>
                    <a:bodyPr/>
                    <a:lstStyle/>
                    <a:p>
                      <a:r>
                        <a:rPr lang="en-AU" dirty="0"/>
                        <a:t>Background</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tx2">
                        <a:lumMod val="40000"/>
                        <a:lumOff val="60000"/>
                      </a:schemeClr>
                    </a:solidFill>
                  </a:tcPr>
                </a:tc>
                <a:tc>
                  <a:txBody>
                    <a:bodyPr/>
                    <a:lstStyle/>
                    <a:p>
                      <a:r>
                        <a:rPr lang="en-AU" dirty="0"/>
                        <a:t>What it does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Writing with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AU" dirty="0"/>
                        <a:t>Results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595752833"/>
                  </a:ext>
                </a:extLst>
              </a:tr>
            </a:tbl>
          </a:graphicData>
        </a:graphic>
      </p:graphicFrame>
    </p:spTree>
    <p:extLst>
      <p:ext uri="{BB962C8B-B14F-4D97-AF65-F5344CB8AC3E}">
        <p14:creationId xmlns:p14="http://schemas.microsoft.com/office/powerpoint/2010/main" val="4279218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A8BCB-B928-8E47-3B70-1483652D583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B172052-0127-9A21-1049-B93DB84DF602}"/>
              </a:ext>
            </a:extLst>
          </p:cNvPr>
          <p:cNvSpPr>
            <a:spLocks noGrp="1"/>
          </p:cNvSpPr>
          <p:nvPr>
            <p:ph sz="quarter" idx="15"/>
          </p:nvPr>
        </p:nvSpPr>
        <p:spPr>
          <a:xfrm>
            <a:off x="866775" y="1444114"/>
            <a:ext cx="10791825" cy="3508492"/>
          </a:xfrm>
        </p:spPr>
        <p:txBody>
          <a:bodyPr/>
          <a:lstStyle/>
          <a:p>
            <a:pPr lvl="1" indent="0">
              <a:buNone/>
            </a:pPr>
            <a:r>
              <a:rPr lang="en-AU" sz="3200" dirty="0"/>
              <a:t>I have used it for 3 systematic reviews as co-author or advisor</a:t>
            </a:r>
          </a:p>
          <a:p>
            <a:pPr lvl="1" indent="0">
              <a:buNone/>
            </a:pPr>
            <a:endParaRPr lang="en-AU" sz="3200" dirty="0"/>
          </a:p>
          <a:p>
            <a:pPr lvl="1" indent="0">
              <a:buNone/>
            </a:pPr>
            <a:r>
              <a:rPr lang="en-AU" sz="3200" dirty="0"/>
              <a:t>One required 569 articles</a:t>
            </a:r>
          </a:p>
          <a:p>
            <a:pPr lvl="1" indent="0">
              <a:buNone/>
            </a:pPr>
            <a:r>
              <a:rPr lang="en-AU" sz="3200" dirty="0"/>
              <a:t>346 found using EndNote and Zotero</a:t>
            </a:r>
          </a:p>
          <a:p>
            <a:pPr lvl="1" indent="0">
              <a:buNone/>
            </a:pPr>
            <a:r>
              <a:rPr lang="en-AU" sz="3200" dirty="0"/>
              <a:t>223 were exported to Full Text Seeker</a:t>
            </a:r>
          </a:p>
          <a:p>
            <a:pPr lvl="1" indent="0">
              <a:buNone/>
            </a:pPr>
            <a:r>
              <a:rPr lang="en-AU" sz="3200" dirty="0"/>
              <a:t>211 retrieved using the links it generated</a:t>
            </a:r>
          </a:p>
          <a:p>
            <a:pPr lvl="1" indent="0">
              <a:buNone/>
            </a:pPr>
            <a:r>
              <a:rPr lang="en-AU" sz="3200" dirty="0"/>
              <a:t>12 remained as inter-library loan requests</a:t>
            </a:r>
          </a:p>
        </p:txBody>
      </p:sp>
      <p:sp>
        <p:nvSpPr>
          <p:cNvPr id="38" name="Title 37">
            <a:extLst>
              <a:ext uri="{FF2B5EF4-FFF2-40B4-BE49-F238E27FC236}">
                <a16:creationId xmlns:a16="http://schemas.microsoft.com/office/drawing/2014/main" id="{996855DB-E91B-0C4C-CF8D-9477D256D599}"/>
              </a:ext>
            </a:extLst>
          </p:cNvPr>
          <p:cNvSpPr>
            <a:spLocks noGrp="1"/>
          </p:cNvSpPr>
          <p:nvPr>
            <p:ph type="title"/>
          </p:nvPr>
        </p:nvSpPr>
        <p:spPr>
          <a:xfrm>
            <a:off x="407987" y="409902"/>
            <a:ext cx="6945714" cy="600752"/>
          </a:xfrm>
        </p:spPr>
        <p:txBody>
          <a:bodyPr/>
          <a:lstStyle/>
          <a:p>
            <a:r>
              <a:rPr lang="en-AU" sz="4800" dirty="0"/>
              <a:t>Results</a:t>
            </a:r>
            <a:endParaRPr lang="en-AU" sz="3600" dirty="0"/>
          </a:p>
        </p:txBody>
      </p:sp>
      <p:sp>
        <p:nvSpPr>
          <p:cNvPr id="2" name="Footer Placeholder 1">
            <a:extLst>
              <a:ext uri="{FF2B5EF4-FFF2-40B4-BE49-F238E27FC236}">
                <a16:creationId xmlns:a16="http://schemas.microsoft.com/office/drawing/2014/main" id="{1A778B98-B71D-3B1E-3634-9B244C076C20}"/>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C2D4D"/>
                </a:solidFill>
                <a:effectLst/>
                <a:uLnTx/>
                <a:uFillTx/>
                <a:latin typeface="Arial" panose="020B0604020202020204"/>
                <a:ea typeface="+mn-ea"/>
                <a:cs typeface="+mn-cs"/>
              </a:rPr>
              <a:t>University of Southern Queensland</a:t>
            </a:r>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6185A1DD-8981-7364-3C30-5973724410D5}"/>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E0C1E-CAA7-684E-BEA4-86303DCB0B0B}" type="slidenum">
              <a:rPr kumimoji="0" lang="en-US" sz="900" b="0" i="0" u="none" strike="noStrike" kern="1200" cap="none" spc="0" normalizeH="0" baseline="0" noProof="0" smtClean="0">
                <a:ln>
                  <a:noFill/>
                </a:ln>
                <a:solidFill>
                  <a:srgbClr val="3C2D4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graphicFrame>
        <p:nvGraphicFramePr>
          <p:cNvPr id="4" name="Table 3">
            <a:extLst>
              <a:ext uri="{FF2B5EF4-FFF2-40B4-BE49-F238E27FC236}">
                <a16:creationId xmlns:a16="http://schemas.microsoft.com/office/drawing/2014/main" id="{52E6345D-0BCC-BDEA-F133-47CCF380369F}"/>
              </a:ext>
            </a:extLst>
          </p:cNvPr>
          <p:cNvGraphicFramePr>
            <a:graphicFrameLocks noGrp="1"/>
          </p:cNvGraphicFramePr>
          <p:nvPr>
            <p:extLst>
              <p:ext uri="{D42A27DB-BD31-4B8C-83A1-F6EECF244321}">
                <p14:modId xmlns:p14="http://schemas.microsoft.com/office/powerpoint/2010/main" val="1415386801"/>
              </p:ext>
            </p:extLst>
          </p:nvPr>
        </p:nvGraphicFramePr>
        <p:xfrm>
          <a:off x="0" y="5848849"/>
          <a:ext cx="12192000" cy="365760"/>
        </p:xfrm>
        <a:graphic>
          <a:graphicData uri="http://schemas.openxmlformats.org/drawingml/2006/table">
            <a:tbl>
              <a:tblPr/>
              <a:tblGrid>
                <a:gridCol w="3047999">
                  <a:extLst>
                    <a:ext uri="{9D8B030D-6E8A-4147-A177-3AD203B41FA5}">
                      <a16:colId xmlns:a16="http://schemas.microsoft.com/office/drawing/2014/main" val="3176270580"/>
                    </a:ext>
                  </a:extLst>
                </a:gridCol>
                <a:gridCol w="3048001">
                  <a:extLst>
                    <a:ext uri="{9D8B030D-6E8A-4147-A177-3AD203B41FA5}">
                      <a16:colId xmlns:a16="http://schemas.microsoft.com/office/drawing/2014/main" val="3855349176"/>
                    </a:ext>
                  </a:extLst>
                </a:gridCol>
                <a:gridCol w="3048001">
                  <a:extLst>
                    <a:ext uri="{9D8B030D-6E8A-4147-A177-3AD203B41FA5}">
                      <a16:colId xmlns:a16="http://schemas.microsoft.com/office/drawing/2014/main" val="2192615191"/>
                    </a:ext>
                  </a:extLst>
                </a:gridCol>
                <a:gridCol w="3047999">
                  <a:extLst>
                    <a:ext uri="{9D8B030D-6E8A-4147-A177-3AD203B41FA5}">
                      <a16:colId xmlns:a16="http://schemas.microsoft.com/office/drawing/2014/main" val="1712961323"/>
                    </a:ext>
                  </a:extLst>
                </a:gridCol>
              </a:tblGrid>
              <a:tr h="0">
                <a:tc>
                  <a:txBody>
                    <a:bodyPr/>
                    <a:lstStyle/>
                    <a:p>
                      <a:r>
                        <a:rPr lang="en-AU" dirty="0"/>
                        <a:t>Background</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tx2">
                        <a:lumMod val="40000"/>
                        <a:lumOff val="60000"/>
                      </a:schemeClr>
                    </a:solidFill>
                  </a:tcPr>
                </a:tc>
                <a:tc>
                  <a:txBody>
                    <a:bodyPr/>
                    <a:lstStyle/>
                    <a:p>
                      <a:r>
                        <a:rPr lang="en-AU" dirty="0"/>
                        <a:t>What it does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Writing with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Results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95752833"/>
                  </a:ext>
                </a:extLst>
              </a:tr>
            </a:tbl>
          </a:graphicData>
        </a:graphic>
      </p:graphicFrame>
    </p:spTree>
    <p:extLst>
      <p:ext uri="{BB962C8B-B14F-4D97-AF65-F5344CB8AC3E}">
        <p14:creationId xmlns:p14="http://schemas.microsoft.com/office/powerpoint/2010/main" val="3246074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41BBD-A9C5-FC70-B053-9B2F415B3D7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C0A5F79-5D32-E040-7685-DCC44A91FA47}"/>
              </a:ext>
            </a:extLst>
          </p:cNvPr>
          <p:cNvSpPr>
            <a:spLocks noGrp="1"/>
          </p:cNvSpPr>
          <p:nvPr>
            <p:ph sz="quarter" idx="15"/>
          </p:nvPr>
        </p:nvSpPr>
        <p:spPr>
          <a:xfrm>
            <a:off x="407986" y="1342514"/>
            <a:ext cx="8359775" cy="3508492"/>
          </a:xfrm>
        </p:spPr>
        <p:txBody>
          <a:bodyPr/>
          <a:lstStyle/>
          <a:p>
            <a:pPr lvl="1" indent="0">
              <a:buNone/>
            </a:pPr>
            <a:r>
              <a:rPr lang="en-AU" sz="3200" dirty="0" err="1"/>
              <a:t>Figshare</a:t>
            </a:r>
            <a:r>
              <a:rPr lang="en-AU" sz="3200" dirty="0"/>
              <a:t>:</a:t>
            </a:r>
          </a:p>
          <a:p>
            <a:pPr lvl="1" indent="0">
              <a:buNone/>
            </a:pPr>
            <a:r>
              <a:rPr lang="en-AU" sz="3200" dirty="0">
                <a:hlinkClick r:id="rId3"/>
              </a:rPr>
              <a:t>https://figshare.com/articles/online_resource/Full_text_seeker/25273096</a:t>
            </a:r>
            <a:endParaRPr lang="en-AU" sz="3200" dirty="0"/>
          </a:p>
          <a:p>
            <a:pPr lvl="1" indent="0">
              <a:buNone/>
            </a:pPr>
            <a:endParaRPr lang="en-AU" sz="3200" dirty="0"/>
          </a:p>
          <a:p>
            <a:pPr lvl="1" indent="0">
              <a:buNone/>
            </a:pPr>
            <a:endParaRPr lang="en-AU" sz="3200" dirty="0"/>
          </a:p>
          <a:p>
            <a:pPr lvl="1" indent="0">
              <a:buNone/>
            </a:pPr>
            <a:endParaRPr lang="en-AU" sz="3200" dirty="0"/>
          </a:p>
          <a:p>
            <a:pPr lvl="1" indent="0">
              <a:buNone/>
            </a:pPr>
            <a:endParaRPr lang="en-AU" sz="3200" dirty="0"/>
          </a:p>
          <a:p>
            <a:pPr lvl="1" indent="0">
              <a:buNone/>
            </a:pPr>
            <a:r>
              <a:rPr lang="en-AU" sz="3200" dirty="0"/>
              <a:t>tracy.bruce@unisq.edu.au</a:t>
            </a:r>
          </a:p>
        </p:txBody>
      </p:sp>
      <p:sp>
        <p:nvSpPr>
          <p:cNvPr id="38" name="Title 37">
            <a:extLst>
              <a:ext uri="{FF2B5EF4-FFF2-40B4-BE49-F238E27FC236}">
                <a16:creationId xmlns:a16="http://schemas.microsoft.com/office/drawing/2014/main" id="{17BCE050-4259-84E8-5C4D-1F992BFF6ABD}"/>
              </a:ext>
            </a:extLst>
          </p:cNvPr>
          <p:cNvSpPr>
            <a:spLocks noGrp="1"/>
          </p:cNvSpPr>
          <p:nvPr>
            <p:ph type="title"/>
          </p:nvPr>
        </p:nvSpPr>
        <p:spPr>
          <a:xfrm>
            <a:off x="407987" y="409902"/>
            <a:ext cx="6945714" cy="600752"/>
          </a:xfrm>
        </p:spPr>
        <p:txBody>
          <a:bodyPr/>
          <a:lstStyle/>
          <a:p>
            <a:r>
              <a:rPr lang="en-AU" sz="4800" dirty="0"/>
              <a:t>Seeking feedback</a:t>
            </a:r>
            <a:endParaRPr lang="en-AU" sz="3600" dirty="0"/>
          </a:p>
        </p:txBody>
      </p:sp>
      <p:sp>
        <p:nvSpPr>
          <p:cNvPr id="2" name="Footer Placeholder 1">
            <a:extLst>
              <a:ext uri="{FF2B5EF4-FFF2-40B4-BE49-F238E27FC236}">
                <a16:creationId xmlns:a16="http://schemas.microsoft.com/office/drawing/2014/main" id="{B29516FF-1409-EB3F-8EC8-CBB95B35FC21}"/>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C2D4D"/>
                </a:solidFill>
                <a:effectLst/>
                <a:uLnTx/>
                <a:uFillTx/>
                <a:latin typeface="Arial" panose="020B0604020202020204"/>
                <a:ea typeface="+mn-ea"/>
                <a:cs typeface="+mn-cs"/>
              </a:rPr>
              <a:t>University of Southern Queensland</a:t>
            </a:r>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19E4DEFA-2050-46B7-2AEF-43CEB2DCACED}"/>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E0C1E-CAA7-684E-BEA4-86303DCB0B0B}" type="slidenum">
              <a:rPr kumimoji="0" lang="en-US" sz="900" b="0" i="0" u="none" strike="noStrike" kern="1200" cap="none" spc="0" normalizeH="0" baseline="0" noProof="0" smtClean="0">
                <a:ln>
                  <a:noFill/>
                </a:ln>
                <a:solidFill>
                  <a:srgbClr val="3C2D4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pic>
        <p:nvPicPr>
          <p:cNvPr id="6" name="Picture 5" descr="A qr code with orange squares&#10;&#10;Description automatically generated">
            <a:extLst>
              <a:ext uri="{FF2B5EF4-FFF2-40B4-BE49-F238E27FC236}">
                <a16:creationId xmlns:a16="http://schemas.microsoft.com/office/drawing/2014/main" id="{288CF2E5-868D-D990-EFDE-891DB98A5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7462" y="1342514"/>
            <a:ext cx="3016250" cy="3016250"/>
          </a:xfrm>
          <a:prstGeom prst="rect">
            <a:avLst/>
          </a:prstGeom>
        </p:spPr>
      </p:pic>
      <p:graphicFrame>
        <p:nvGraphicFramePr>
          <p:cNvPr id="7" name="Table 6">
            <a:extLst>
              <a:ext uri="{FF2B5EF4-FFF2-40B4-BE49-F238E27FC236}">
                <a16:creationId xmlns:a16="http://schemas.microsoft.com/office/drawing/2014/main" id="{FCF0F7CC-EF33-0AB9-8315-0B307930A330}"/>
              </a:ext>
            </a:extLst>
          </p:cNvPr>
          <p:cNvGraphicFramePr>
            <a:graphicFrameLocks noGrp="1"/>
          </p:cNvGraphicFramePr>
          <p:nvPr>
            <p:extLst>
              <p:ext uri="{D42A27DB-BD31-4B8C-83A1-F6EECF244321}">
                <p14:modId xmlns:p14="http://schemas.microsoft.com/office/powerpoint/2010/main" val="10936861"/>
              </p:ext>
            </p:extLst>
          </p:nvPr>
        </p:nvGraphicFramePr>
        <p:xfrm>
          <a:off x="0" y="5848849"/>
          <a:ext cx="12192000" cy="365760"/>
        </p:xfrm>
        <a:graphic>
          <a:graphicData uri="http://schemas.openxmlformats.org/drawingml/2006/table">
            <a:tbl>
              <a:tblPr/>
              <a:tblGrid>
                <a:gridCol w="3047999">
                  <a:extLst>
                    <a:ext uri="{9D8B030D-6E8A-4147-A177-3AD203B41FA5}">
                      <a16:colId xmlns:a16="http://schemas.microsoft.com/office/drawing/2014/main" val="3176270580"/>
                    </a:ext>
                  </a:extLst>
                </a:gridCol>
                <a:gridCol w="3048001">
                  <a:extLst>
                    <a:ext uri="{9D8B030D-6E8A-4147-A177-3AD203B41FA5}">
                      <a16:colId xmlns:a16="http://schemas.microsoft.com/office/drawing/2014/main" val="3855349176"/>
                    </a:ext>
                  </a:extLst>
                </a:gridCol>
                <a:gridCol w="3048001">
                  <a:extLst>
                    <a:ext uri="{9D8B030D-6E8A-4147-A177-3AD203B41FA5}">
                      <a16:colId xmlns:a16="http://schemas.microsoft.com/office/drawing/2014/main" val="2192615191"/>
                    </a:ext>
                  </a:extLst>
                </a:gridCol>
                <a:gridCol w="3047999">
                  <a:extLst>
                    <a:ext uri="{9D8B030D-6E8A-4147-A177-3AD203B41FA5}">
                      <a16:colId xmlns:a16="http://schemas.microsoft.com/office/drawing/2014/main" val="1712961323"/>
                    </a:ext>
                  </a:extLst>
                </a:gridCol>
              </a:tblGrid>
              <a:tr h="0">
                <a:tc>
                  <a:txBody>
                    <a:bodyPr/>
                    <a:lstStyle/>
                    <a:p>
                      <a:r>
                        <a:rPr lang="en-AU" dirty="0"/>
                        <a:t>Background</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tx2">
                        <a:lumMod val="40000"/>
                        <a:lumOff val="60000"/>
                      </a:schemeClr>
                    </a:solidFill>
                  </a:tcPr>
                </a:tc>
                <a:tc>
                  <a:txBody>
                    <a:bodyPr/>
                    <a:lstStyle/>
                    <a:p>
                      <a:r>
                        <a:rPr lang="en-AU" dirty="0"/>
                        <a:t>What it does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Writing with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Results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95752833"/>
                  </a:ext>
                </a:extLst>
              </a:tr>
            </a:tbl>
          </a:graphicData>
        </a:graphic>
      </p:graphicFrame>
    </p:spTree>
    <p:extLst>
      <p:ext uri="{BB962C8B-B14F-4D97-AF65-F5344CB8AC3E}">
        <p14:creationId xmlns:p14="http://schemas.microsoft.com/office/powerpoint/2010/main" val="4197237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347DBB-28C9-39B9-2238-2381561B33C2}"/>
              </a:ext>
            </a:extLst>
          </p:cNvPr>
          <p:cNvSpPr>
            <a:spLocks noGrp="1"/>
          </p:cNvSpPr>
          <p:nvPr>
            <p:ph type="ctrTitle"/>
          </p:nvPr>
        </p:nvSpPr>
        <p:spPr>
          <a:xfrm>
            <a:off x="3396000" y="1265090"/>
            <a:ext cx="5400000" cy="1073849"/>
          </a:xfrm>
        </p:spPr>
        <p:txBody>
          <a:bodyPr/>
          <a:lstStyle/>
          <a:p>
            <a:r>
              <a:rPr lang="en-AU" dirty="0"/>
              <a:t>Thank you</a:t>
            </a:r>
          </a:p>
        </p:txBody>
      </p:sp>
    </p:spTree>
    <p:extLst>
      <p:ext uri="{BB962C8B-B14F-4D97-AF65-F5344CB8AC3E}">
        <p14:creationId xmlns:p14="http://schemas.microsoft.com/office/powerpoint/2010/main" val="288478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437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7ADD67-D531-04AB-E82A-F3804F3751DC}"/>
              </a:ext>
            </a:extLst>
          </p:cNvPr>
          <p:cNvSpPr>
            <a:spLocks noGrp="1"/>
          </p:cNvSpPr>
          <p:nvPr>
            <p:ph sz="quarter" idx="15"/>
          </p:nvPr>
        </p:nvSpPr>
        <p:spPr>
          <a:xfrm>
            <a:off x="481523" y="1530417"/>
            <a:ext cx="11228954" cy="3235467"/>
          </a:xfrm>
        </p:spPr>
        <p:txBody>
          <a:bodyPr/>
          <a:lstStyle/>
          <a:p>
            <a:pPr marL="285750" indent="-285750">
              <a:buFont typeface="Arial" panose="020B0604020202020204" pitchFamily="34" charset="0"/>
              <a:buChar char="•"/>
            </a:pPr>
            <a:r>
              <a:rPr lang="en-AU" sz="2800" b="1" dirty="0"/>
              <a:t>Background </a:t>
            </a:r>
            <a:r>
              <a:rPr lang="en-AU" sz="2800" dirty="0"/>
              <a:t>to development of the </a:t>
            </a:r>
            <a:r>
              <a:rPr lang="en-AU" sz="2800" b="1" dirty="0"/>
              <a:t>Full Text Seeker </a:t>
            </a:r>
            <a:r>
              <a:rPr lang="en-AU" sz="2800" dirty="0"/>
              <a:t>tool</a:t>
            </a:r>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r>
              <a:rPr lang="en-AU" sz="2800" b="1" dirty="0"/>
              <a:t>What is does </a:t>
            </a:r>
            <a:r>
              <a:rPr lang="en-AU" sz="2800" dirty="0"/>
              <a:t>and how it supplements EndNote and Zotero tools</a:t>
            </a:r>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r>
              <a:rPr lang="en-AU" sz="2800" dirty="0"/>
              <a:t>Share the experience of </a:t>
            </a:r>
            <a:r>
              <a:rPr lang="en-AU" sz="2800" b="1" dirty="0"/>
              <a:t>writing with AI </a:t>
            </a:r>
            <a:r>
              <a:rPr lang="en-AU" sz="2800" dirty="0"/>
              <a:t>as an “ordinary” person</a:t>
            </a:r>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r>
              <a:rPr lang="en-AU" sz="2800" b="1" dirty="0"/>
              <a:t>Report</a:t>
            </a:r>
            <a:r>
              <a:rPr lang="en-AU" sz="2800" dirty="0"/>
              <a:t> on the tool’s effectiveness for me, but also to seek </a:t>
            </a:r>
            <a:r>
              <a:rPr lang="en-AU" sz="2800" b="1" dirty="0"/>
              <a:t>feedback</a:t>
            </a:r>
            <a:r>
              <a:rPr lang="en-AU" sz="2800" dirty="0"/>
              <a:t> from researchers and librarians for improvements</a:t>
            </a:r>
          </a:p>
        </p:txBody>
      </p:sp>
      <p:sp>
        <p:nvSpPr>
          <p:cNvPr id="38" name="Title 37">
            <a:extLst>
              <a:ext uri="{FF2B5EF4-FFF2-40B4-BE49-F238E27FC236}">
                <a16:creationId xmlns:a16="http://schemas.microsoft.com/office/drawing/2014/main" id="{D7909770-CD6A-BF0E-690F-D3A693A9ABFB}"/>
              </a:ext>
            </a:extLst>
          </p:cNvPr>
          <p:cNvSpPr>
            <a:spLocks noGrp="1"/>
          </p:cNvSpPr>
          <p:nvPr>
            <p:ph type="title"/>
          </p:nvPr>
        </p:nvSpPr>
        <p:spPr>
          <a:xfrm>
            <a:off x="481523" y="386116"/>
            <a:ext cx="6868712" cy="720000"/>
          </a:xfrm>
        </p:spPr>
        <p:txBody>
          <a:bodyPr/>
          <a:lstStyle/>
          <a:p>
            <a:r>
              <a:rPr lang="en-AU" sz="3600" dirty="0"/>
              <a:t>4 parts to today’s presentation</a:t>
            </a:r>
          </a:p>
        </p:txBody>
      </p:sp>
      <p:sp>
        <p:nvSpPr>
          <p:cNvPr id="2" name="Footer Placeholder 1">
            <a:extLst>
              <a:ext uri="{FF2B5EF4-FFF2-40B4-BE49-F238E27FC236}">
                <a16:creationId xmlns:a16="http://schemas.microsoft.com/office/drawing/2014/main" id="{019D44AA-3D44-8112-2016-38BECC8AB9CE}"/>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C2D4D"/>
                </a:solidFill>
                <a:effectLst/>
                <a:uLnTx/>
                <a:uFillTx/>
                <a:latin typeface="Arial" panose="020B0604020202020204"/>
                <a:ea typeface="+mn-ea"/>
                <a:cs typeface="+mn-cs"/>
              </a:rPr>
              <a:t>University of Southern Queensland</a:t>
            </a:r>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AD74DEB3-608B-F0A6-B53A-B94BA50A5D24}"/>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E0C1E-CAA7-684E-BEA4-86303DCB0B0B}" type="slidenum">
              <a:rPr kumimoji="0" lang="en-US" sz="900" b="0" i="0" u="none" strike="noStrike" kern="1200" cap="none" spc="0" normalizeH="0" baseline="0" noProof="0" smtClean="0">
                <a:ln>
                  <a:noFill/>
                </a:ln>
                <a:solidFill>
                  <a:srgbClr val="3C2D4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99302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9CB71-71B1-40CD-D3C2-AC3DBCF2085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864EF3B-0164-A02E-7939-8B7047C45DDF}"/>
              </a:ext>
            </a:extLst>
          </p:cNvPr>
          <p:cNvSpPr>
            <a:spLocks noGrp="1"/>
          </p:cNvSpPr>
          <p:nvPr>
            <p:ph sz="quarter" idx="15"/>
          </p:nvPr>
        </p:nvSpPr>
        <p:spPr>
          <a:xfrm>
            <a:off x="407987" y="1529130"/>
            <a:ext cx="7090093" cy="3508492"/>
          </a:xfrm>
        </p:spPr>
        <p:txBody>
          <a:bodyPr/>
          <a:lstStyle/>
          <a:p>
            <a:pPr marL="457200" indent="-457200">
              <a:buFont typeface="Arial" panose="020B0604020202020204" pitchFamily="34" charset="0"/>
              <a:buChar char="•"/>
            </a:pPr>
            <a:r>
              <a:rPr lang="en-AU" sz="2800" dirty="0"/>
              <a:t>Large systematic and scoping reviews</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a:t>Can mean locating hundreds of full text articles</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a:t>Automation helps … to an extent</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a:t>Locating remainder is a manual process</a:t>
            </a:r>
          </a:p>
          <a:p>
            <a:endParaRPr lang="en-AU" dirty="0"/>
          </a:p>
        </p:txBody>
      </p:sp>
      <p:sp>
        <p:nvSpPr>
          <p:cNvPr id="38" name="Title 37">
            <a:extLst>
              <a:ext uri="{FF2B5EF4-FFF2-40B4-BE49-F238E27FC236}">
                <a16:creationId xmlns:a16="http://schemas.microsoft.com/office/drawing/2014/main" id="{EF32C55A-72C4-2F44-30B7-32AA086B781A}"/>
              </a:ext>
            </a:extLst>
          </p:cNvPr>
          <p:cNvSpPr>
            <a:spLocks noGrp="1"/>
          </p:cNvSpPr>
          <p:nvPr>
            <p:ph type="title"/>
          </p:nvPr>
        </p:nvSpPr>
        <p:spPr>
          <a:xfrm>
            <a:off x="407987" y="409902"/>
            <a:ext cx="5338295" cy="600752"/>
          </a:xfrm>
        </p:spPr>
        <p:txBody>
          <a:bodyPr/>
          <a:lstStyle/>
          <a:p>
            <a:r>
              <a:rPr lang="en-AU" sz="3600" dirty="0"/>
              <a:t>The problem…</a:t>
            </a:r>
          </a:p>
        </p:txBody>
      </p:sp>
      <p:sp>
        <p:nvSpPr>
          <p:cNvPr id="2" name="Footer Placeholder 1">
            <a:extLst>
              <a:ext uri="{FF2B5EF4-FFF2-40B4-BE49-F238E27FC236}">
                <a16:creationId xmlns:a16="http://schemas.microsoft.com/office/drawing/2014/main" id="{02BC4D3A-A0F6-4653-52B6-730EF9274E0C}"/>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C2D4D"/>
                </a:solidFill>
                <a:effectLst/>
                <a:uLnTx/>
                <a:uFillTx/>
                <a:latin typeface="Arial" panose="020B0604020202020204"/>
                <a:ea typeface="+mn-ea"/>
                <a:cs typeface="+mn-cs"/>
              </a:rPr>
              <a:t>University of Southern Queensland</a:t>
            </a:r>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2C09951C-21D2-CC1A-3E92-7CDD3ECBAAE1}"/>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E0C1E-CAA7-684E-BEA4-86303DCB0B0B}" type="slidenum">
              <a:rPr kumimoji="0" lang="en-US" sz="900" b="0" i="0" u="none" strike="noStrike" kern="1200" cap="none" spc="0" normalizeH="0" baseline="0" noProof="0" smtClean="0">
                <a:ln>
                  <a:noFill/>
                </a:ln>
                <a:solidFill>
                  <a:srgbClr val="3C2D4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F31C532B-AAB9-2C03-58C8-F7DF27567141}"/>
              </a:ext>
            </a:extLst>
          </p:cNvPr>
          <p:cNvSpPr txBox="1"/>
          <p:nvPr/>
        </p:nvSpPr>
        <p:spPr>
          <a:xfrm>
            <a:off x="8739738" y="5241748"/>
            <a:ext cx="4129239" cy="253916"/>
          </a:xfrm>
          <a:prstGeom prst="rect">
            <a:avLst/>
          </a:prstGeom>
          <a:noFill/>
        </p:spPr>
        <p:txBody>
          <a:bodyPr wrap="square" rtlCol="0">
            <a:spAutoFit/>
          </a:bodyPr>
          <a:lstStyle/>
          <a:p>
            <a:r>
              <a:rPr lang="en-AU" sz="1050" dirty="0"/>
              <a:t>Microsoft Bing: Image Creator (AI generated image)</a:t>
            </a:r>
          </a:p>
        </p:txBody>
      </p:sp>
      <p:pic>
        <p:nvPicPr>
          <p:cNvPr id="12" name="Picture 11" descr="A person and person sitting at a table with papers flying in the air&#10;&#10;Description automatically generated">
            <a:extLst>
              <a:ext uri="{FF2B5EF4-FFF2-40B4-BE49-F238E27FC236}">
                <a16:creationId xmlns:a16="http://schemas.microsoft.com/office/drawing/2014/main" id="{0B17ED2D-5DCA-3EB7-3A28-2C20FAD54144}"/>
              </a:ext>
            </a:extLst>
          </p:cNvPr>
          <p:cNvPicPr>
            <a:picLocks noChangeAspect="1"/>
          </p:cNvPicPr>
          <p:nvPr/>
        </p:nvPicPr>
        <p:blipFill>
          <a:blip r:embed="rId2"/>
          <a:stretch>
            <a:fillRect/>
          </a:stretch>
        </p:blipFill>
        <p:spPr>
          <a:xfrm>
            <a:off x="7978220" y="1309910"/>
            <a:ext cx="3931838" cy="3931838"/>
          </a:xfrm>
          <a:prstGeom prst="rect">
            <a:avLst/>
          </a:prstGeom>
        </p:spPr>
      </p:pic>
      <p:graphicFrame>
        <p:nvGraphicFramePr>
          <p:cNvPr id="15" name="Table 14">
            <a:extLst>
              <a:ext uri="{FF2B5EF4-FFF2-40B4-BE49-F238E27FC236}">
                <a16:creationId xmlns:a16="http://schemas.microsoft.com/office/drawing/2014/main" id="{6BE6826C-E565-593D-FAB5-5458894D719E}"/>
              </a:ext>
            </a:extLst>
          </p:cNvPr>
          <p:cNvGraphicFramePr>
            <a:graphicFrameLocks noGrp="1"/>
          </p:cNvGraphicFramePr>
          <p:nvPr>
            <p:extLst>
              <p:ext uri="{D42A27DB-BD31-4B8C-83A1-F6EECF244321}">
                <p14:modId xmlns:p14="http://schemas.microsoft.com/office/powerpoint/2010/main" val="3141239372"/>
              </p:ext>
            </p:extLst>
          </p:nvPr>
        </p:nvGraphicFramePr>
        <p:xfrm>
          <a:off x="0" y="5840629"/>
          <a:ext cx="12192000" cy="365760"/>
        </p:xfrm>
        <a:graphic>
          <a:graphicData uri="http://schemas.openxmlformats.org/drawingml/2006/table">
            <a:tbl>
              <a:tblPr/>
              <a:tblGrid>
                <a:gridCol w="3047999">
                  <a:extLst>
                    <a:ext uri="{9D8B030D-6E8A-4147-A177-3AD203B41FA5}">
                      <a16:colId xmlns:a16="http://schemas.microsoft.com/office/drawing/2014/main" val="3176270580"/>
                    </a:ext>
                  </a:extLst>
                </a:gridCol>
                <a:gridCol w="3048001">
                  <a:extLst>
                    <a:ext uri="{9D8B030D-6E8A-4147-A177-3AD203B41FA5}">
                      <a16:colId xmlns:a16="http://schemas.microsoft.com/office/drawing/2014/main" val="3855349176"/>
                    </a:ext>
                  </a:extLst>
                </a:gridCol>
                <a:gridCol w="3048001">
                  <a:extLst>
                    <a:ext uri="{9D8B030D-6E8A-4147-A177-3AD203B41FA5}">
                      <a16:colId xmlns:a16="http://schemas.microsoft.com/office/drawing/2014/main" val="2192615191"/>
                    </a:ext>
                  </a:extLst>
                </a:gridCol>
                <a:gridCol w="3047999">
                  <a:extLst>
                    <a:ext uri="{9D8B030D-6E8A-4147-A177-3AD203B41FA5}">
                      <a16:colId xmlns:a16="http://schemas.microsoft.com/office/drawing/2014/main" val="1712961323"/>
                    </a:ext>
                  </a:extLst>
                </a:gridCol>
              </a:tblGrid>
              <a:tr h="0">
                <a:tc>
                  <a:txBody>
                    <a:bodyPr/>
                    <a:lstStyle/>
                    <a:p>
                      <a:r>
                        <a:rPr lang="en-AU" dirty="0"/>
                        <a:t>Background</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2">
                        <a:lumMod val="20000"/>
                        <a:lumOff val="80000"/>
                      </a:schemeClr>
                    </a:solidFill>
                  </a:tcPr>
                </a:tc>
                <a:tc>
                  <a:txBody>
                    <a:bodyPr/>
                    <a:lstStyle/>
                    <a:p>
                      <a:r>
                        <a:rPr lang="en-AU" dirty="0"/>
                        <a:t>What it does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Writing with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Results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595752833"/>
                  </a:ext>
                </a:extLst>
              </a:tr>
            </a:tbl>
          </a:graphicData>
        </a:graphic>
      </p:graphicFrame>
    </p:spTree>
    <p:extLst>
      <p:ext uri="{BB962C8B-B14F-4D97-AF65-F5344CB8AC3E}">
        <p14:creationId xmlns:p14="http://schemas.microsoft.com/office/powerpoint/2010/main" val="405171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E729C-1DA0-5C9F-D81B-7C938449BBE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AE56DFA-C651-A39D-EC76-5E5B1D6CE5B9}"/>
              </a:ext>
            </a:extLst>
          </p:cNvPr>
          <p:cNvSpPr>
            <a:spLocks noGrp="1"/>
          </p:cNvSpPr>
          <p:nvPr>
            <p:ph sz="quarter" idx="15"/>
          </p:nvPr>
        </p:nvSpPr>
        <p:spPr>
          <a:xfrm>
            <a:off x="407987" y="1529130"/>
            <a:ext cx="5853113" cy="3508492"/>
          </a:xfrm>
        </p:spPr>
        <p:txBody>
          <a:bodyPr/>
          <a:lstStyle/>
          <a:p>
            <a:r>
              <a:rPr lang="en-AU" sz="2800" dirty="0"/>
              <a:t>Preference/Settings &gt; Find Full Text</a:t>
            </a:r>
          </a:p>
          <a:p>
            <a:endParaRPr lang="en-AU" sz="2800" dirty="0"/>
          </a:p>
          <a:p>
            <a:r>
              <a:rPr lang="en-AU" sz="2800" dirty="0"/>
              <a:t>See your library for URLs</a:t>
            </a:r>
          </a:p>
          <a:p>
            <a:endParaRPr lang="en-AU" sz="2800" dirty="0"/>
          </a:p>
          <a:p>
            <a:r>
              <a:rPr lang="en-AU" sz="2800" dirty="0"/>
              <a:t>Select references, right-click, Find Full Text</a:t>
            </a:r>
          </a:p>
          <a:p>
            <a:endParaRPr lang="en-AU" sz="2800" dirty="0"/>
          </a:p>
          <a:p>
            <a:endParaRPr lang="en-AU" dirty="0"/>
          </a:p>
        </p:txBody>
      </p:sp>
      <p:sp>
        <p:nvSpPr>
          <p:cNvPr id="38" name="Title 37">
            <a:extLst>
              <a:ext uri="{FF2B5EF4-FFF2-40B4-BE49-F238E27FC236}">
                <a16:creationId xmlns:a16="http://schemas.microsoft.com/office/drawing/2014/main" id="{A6756A58-9A3E-5DED-4DD7-F17D055EF7EA}"/>
              </a:ext>
            </a:extLst>
          </p:cNvPr>
          <p:cNvSpPr>
            <a:spLocks noGrp="1"/>
          </p:cNvSpPr>
          <p:nvPr>
            <p:ph type="title"/>
          </p:nvPr>
        </p:nvSpPr>
        <p:spPr>
          <a:xfrm>
            <a:off x="407987" y="409902"/>
            <a:ext cx="6945714" cy="600752"/>
          </a:xfrm>
        </p:spPr>
        <p:txBody>
          <a:bodyPr/>
          <a:lstStyle/>
          <a:p>
            <a:r>
              <a:rPr lang="en-AU" sz="4800" dirty="0"/>
              <a:t>Automation - EndNote</a:t>
            </a:r>
            <a:endParaRPr lang="en-AU" sz="3600" dirty="0"/>
          </a:p>
        </p:txBody>
      </p:sp>
      <p:sp>
        <p:nvSpPr>
          <p:cNvPr id="2" name="Footer Placeholder 1">
            <a:extLst>
              <a:ext uri="{FF2B5EF4-FFF2-40B4-BE49-F238E27FC236}">
                <a16:creationId xmlns:a16="http://schemas.microsoft.com/office/drawing/2014/main" id="{33A7EF48-0372-58E0-D599-199CFAFE810D}"/>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C2D4D"/>
                </a:solidFill>
                <a:effectLst/>
                <a:uLnTx/>
                <a:uFillTx/>
                <a:latin typeface="Arial" panose="020B0604020202020204"/>
                <a:ea typeface="+mn-ea"/>
                <a:cs typeface="+mn-cs"/>
              </a:rPr>
              <a:t>University of Southern Queensland</a:t>
            </a:r>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6E60E083-E0C8-DB29-3936-20688AA25AC9}"/>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E0C1E-CAA7-684E-BEA4-86303DCB0B0B}" type="slidenum">
              <a:rPr kumimoji="0" lang="en-US" sz="900" b="0" i="0" u="none" strike="noStrike" kern="1200" cap="none" spc="0" normalizeH="0" baseline="0" noProof="0" smtClean="0">
                <a:ln>
                  <a:noFill/>
                </a:ln>
                <a:solidFill>
                  <a:srgbClr val="3C2D4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6EFA85E6-393C-A449-0EAA-E8830324FEBA}"/>
              </a:ext>
            </a:extLst>
          </p:cNvPr>
          <p:cNvSpPr txBox="1"/>
          <p:nvPr/>
        </p:nvSpPr>
        <p:spPr>
          <a:xfrm>
            <a:off x="7546206" y="5222186"/>
            <a:ext cx="5082140" cy="254904"/>
          </a:xfrm>
          <a:prstGeom prst="rect">
            <a:avLst/>
          </a:prstGeom>
          <a:noFill/>
        </p:spPr>
        <p:txBody>
          <a:bodyPr wrap="square" rtlCol="0">
            <a:spAutoFit/>
          </a:bodyPr>
          <a:lstStyle/>
          <a:p>
            <a:r>
              <a:rPr lang="en-AU" sz="1050" dirty="0"/>
              <a:t>Clarivate Analytics. EndNote 21 screenshot. Image used with permission.</a:t>
            </a:r>
          </a:p>
        </p:txBody>
      </p:sp>
      <p:pic>
        <p:nvPicPr>
          <p:cNvPr id="10" name="Picture 9" descr="A screenshot of a computer&#10;&#10;Description automatically generated">
            <a:extLst>
              <a:ext uri="{FF2B5EF4-FFF2-40B4-BE49-F238E27FC236}">
                <a16:creationId xmlns:a16="http://schemas.microsoft.com/office/drawing/2014/main" id="{F1C135AD-DA02-9849-E3A9-D94E0610E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301" y="519093"/>
            <a:ext cx="5675786" cy="4635225"/>
          </a:xfrm>
          <a:prstGeom prst="rect">
            <a:avLst/>
          </a:prstGeom>
        </p:spPr>
      </p:pic>
      <p:graphicFrame>
        <p:nvGraphicFramePr>
          <p:cNvPr id="16" name="Table 15">
            <a:extLst>
              <a:ext uri="{FF2B5EF4-FFF2-40B4-BE49-F238E27FC236}">
                <a16:creationId xmlns:a16="http://schemas.microsoft.com/office/drawing/2014/main" id="{0BB1E1F7-9479-A051-49F6-13CF586DBFB1}"/>
              </a:ext>
            </a:extLst>
          </p:cNvPr>
          <p:cNvGraphicFramePr>
            <a:graphicFrameLocks noGrp="1"/>
          </p:cNvGraphicFramePr>
          <p:nvPr>
            <p:extLst>
              <p:ext uri="{D42A27DB-BD31-4B8C-83A1-F6EECF244321}">
                <p14:modId xmlns:p14="http://schemas.microsoft.com/office/powerpoint/2010/main" val="2631700456"/>
              </p:ext>
            </p:extLst>
          </p:nvPr>
        </p:nvGraphicFramePr>
        <p:xfrm>
          <a:off x="0" y="5836996"/>
          <a:ext cx="12192000" cy="365760"/>
        </p:xfrm>
        <a:graphic>
          <a:graphicData uri="http://schemas.openxmlformats.org/drawingml/2006/table">
            <a:tbl>
              <a:tblPr/>
              <a:tblGrid>
                <a:gridCol w="3047999">
                  <a:extLst>
                    <a:ext uri="{9D8B030D-6E8A-4147-A177-3AD203B41FA5}">
                      <a16:colId xmlns:a16="http://schemas.microsoft.com/office/drawing/2014/main" val="3176270580"/>
                    </a:ext>
                  </a:extLst>
                </a:gridCol>
                <a:gridCol w="3048001">
                  <a:extLst>
                    <a:ext uri="{9D8B030D-6E8A-4147-A177-3AD203B41FA5}">
                      <a16:colId xmlns:a16="http://schemas.microsoft.com/office/drawing/2014/main" val="3855349176"/>
                    </a:ext>
                  </a:extLst>
                </a:gridCol>
                <a:gridCol w="3048001">
                  <a:extLst>
                    <a:ext uri="{9D8B030D-6E8A-4147-A177-3AD203B41FA5}">
                      <a16:colId xmlns:a16="http://schemas.microsoft.com/office/drawing/2014/main" val="2192615191"/>
                    </a:ext>
                  </a:extLst>
                </a:gridCol>
                <a:gridCol w="3047999">
                  <a:extLst>
                    <a:ext uri="{9D8B030D-6E8A-4147-A177-3AD203B41FA5}">
                      <a16:colId xmlns:a16="http://schemas.microsoft.com/office/drawing/2014/main" val="1712961323"/>
                    </a:ext>
                  </a:extLst>
                </a:gridCol>
              </a:tblGrid>
              <a:tr h="0">
                <a:tc>
                  <a:txBody>
                    <a:bodyPr/>
                    <a:lstStyle/>
                    <a:p>
                      <a:r>
                        <a:rPr lang="en-AU" dirty="0"/>
                        <a:t>Background</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2">
                        <a:lumMod val="20000"/>
                        <a:lumOff val="80000"/>
                      </a:schemeClr>
                    </a:solidFill>
                  </a:tcPr>
                </a:tc>
                <a:tc>
                  <a:txBody>
                    <a:bodyPr/>
                    <a:lstStyle/>
                    <a:p>
                      <a:r>
                        <a:rPr lang="en-AU" dirty="0"/>
                        <a:t>What it does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Writing with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Results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595752833"/>
                  </a:ext>
                </a:extLst>
              </a:tr>
            </a:tbl>
          </a:graphicData>
        </a:graphic>
      </p:graphicFrame>
    </p:spTree>
    <p:extLst>
      <p:ext uri="{BB962C8B-B14F-4D97-AF65-F5344CB8AC3E}">
        <p14:creationId xmlns:p14="http://schemas.microsoft.com/office/powerpoint/2010/main" val="3738724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D1185-D9DC-BC51-1069-B4E8EB8E6A1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B05958-4B48-BF2A-5AA0-ED9764C5EEED}"/>
              </a:ext>
            </a:extLst>
          </p:cNvPr>
          <p:cNvSpPr>
            <a:spLocks noGrp="1"/>
          </p:cNvSpPr>
          <p:nvPr>
            <p:ph sz="quarter" idx="15"/>
          </p:nvPr>
        </p:nvSpPr>
        <p:spPr>
          <a:xfrm>
            <a:off x="407987" y="1529130"/>
            <a:ext cx="4808954" cy="3508492"/>
          </a:xfrm>
        </p:spPr>
        <p:txBody>
          <a:bodyPr/>
          <a:lstStyle/>
          <a:p>
            <a:r>
              <a:rPr lang="en-AU" sz="3200" dirty="0"/>
              <a:t>Use the Desktop version</a:t>
            </a:r>
          </a:p>
          <a:p>
            <a:endParaRPr lang="en-AU" sz="3200" dirty="0"/>
          </a:p>
          <a:p>
            <a:pPr marL="457200" indent="-457200">
              <a:buFont typeface="Arial" panose="020B0604020202020204" pitchFamily="34" charset="0"/>
              <a:buChar char="•"/>
            </a:pPr>
            <a:r>
              <a:rPr lang="en-AU" sz="3200" dirty="0"/>
              <a:t>Select references</a:t>
            </a:r>
          </a:p>
          <a:p>
            <a:pPr marL="457200" indent="-457200">
              <a:buFont typeface="Arial" panose="020B0604020202020204" pitchFamily="34" charset="0"/>
              <a:buChar char="•"/>
            </a:pPr>
            <a:endParaRPr lang="en-AU" sz="3200" dirty="0"/>
          </a:p>
          <a:p>
            <a:pPr marL="457200" indent="-457200">
              <a:buFont typeface="Arial" panose="020B0604020202020204" pitchFamily="34" charset="0"/>
              <a:buChar char="•"/>
            </a:pPr>
            <a:r>
              <a:rPr lang="en-AU" sz="3200" dirty="0"/>
              <a:t>Right-click</a:t>
            </a:r>
          </a:p>
          <a:p>
            <a:pPr marL="457200" indent="-457200">
              <a:buFont typeface="Arial" panose="020B0604020202020204" pitchFamily="34" charset="0"/>
              <a:buChar char="•"/>
            </a:pPr>
            <a:endParaRPr lang="en-AU" sz="3200" dirty="0"/>
          </a:p>
          <a:p>
            <a:pPr marL="457200" indent="-457200">
              <a:buFont typeface="Arial" panose="020B0604020202020204" pitchFamily="34" charset="0"/>
              <a:buChar char="•"/>
            </a:pPr>
            <a:r>
              <a:rPr lang="en-AU" sz="3200" dirty="0"/>
              <a:t>Find Available PDFs</a:t>
            </a:r>
          </a:p>
        </p:txBody>
      </p:sp>
      <p:sp>
        <p:nvSpPr>
          <p:cNvPr id="38" name="Title 37">
            <a:extLst>
              <a:ext uri="{FF2B5EF4-FFF2-40B4-BE49-F238E27FC236}">
                <a16:creationId xmlns:a16="http://schemas.microsoft.com/office/drawing/2014/main" id="{DFB6C3BC-81CC-FD84-1F4C-45B4A73C09E0}"/>
              </a:ext>
            </a:extLst>
          </p:cNvPr>
          <p:cNvSpPr>
            <a:spLocks noGrp="1"/>
          </p:cNvSpPr>
          <p:nvPr>
            <p:ph type="title"/>
          </p:nvPr>
        </p:nvSpPr>
        <p:spPr>
          <a:xfrm>
            <a:off x="407987" y="409902"/>
            <a:ext cx="6945714" cy="600752"/>
          </a:xfrm>
        </p:spPr>
        <p:txBody>
          <a:bodyPr/>
          <a:lstStyle/>
          <a:p>
            <a:r>
              <a:rPr lang="en-AU" sz="4800" dirty="0"/>
              <a:t>Automation - Zotero</a:t>
            </a:r>
            <a:endParaRPr lang="en-AU" sz="3600" dirty="0"/>
          </a:p>
        </p:txBody>
      </p:sp>
      <p:sp>
        <p:nvSpPr>
          <p:cNvPr id="2" name="Footer Placeholder 1">
            <a:extLst>
              <a:ext uri="{FF2B5EF4-FFF2-40B4-BE49-F238E27FC236}">
                <a16:creationId xmlns:a16="http://schemas.microsoft.com/office/drawing/2014/main" id="{918C7228-5403-E082-C9F9-73130161ED64}"/>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C2D4D"/>
                </a:solidFill>
                <a:effectLst/>
                <a:uLnTx/>
                <a:uFillTx/>
                <a:latin typeface="Arial" panose="020B0604020202020204"/>
                <a:ea typeface="+mn-ea"/>
                <a:cs typeface="+mn-cs"/>
              </a:rPr>
              <a:t>University of Southern Queensland</a:t>
            </a:r>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904C5379-A249-23D0-4329-304E4B476233}"/>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E0C1E-CAA7-684E-BEA4-86303DCB0B0B}" type="slidenum">
              <a:rPr kumimoji="0" lang="en-US" sz="900" b="0" i="0" u="none" strike="noStrike" kern="1200" cap="none" spc="0" normalizeH="0" baseline="0" noProof="0" smtClean="0">
                <a:ln>
                  <a:noFill/>
                </a:ln>
                <a:solidFill>
                  <a:srgbClr val="3C2D4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F525561B-6B72-26D9-8159-3006A80C9A96}"/>
              </a:ext>
            </a:extLst>
          </p:cNvPr>
          <p:cNvSpPr txBox="1"/>
          <p:nvPr/>
        </p:nvSpPr>
        <p:spPr>
          <a:xfrm>
            <a:off x="8319116" y="5118707"/>
            <a:ext cx="3959512" cy="253916"/>
          </a:xfrm>
          <a:prstGeom prst="rect">
            <a:avLst/>
          </a:prstGeom>
          <a:noFill/>
        </p:spPr>
        <p:txBody>
          <a:bodyPr wrap="square" rtlCol="0">
            <a:spAutoFit/>
          </a:bodyPr>
          <a:lstStyle/>
          <a:p>
            <a:r>
              <a:rPr lang="en-AU" sz="1050" dirty="0" err="1"/>
              <a:t>Zotero.Org</a:t>
            </a:r>
            <a:r>
              <a:rPr lang="en-AU" sz="1050" dirty="0"/>
              <a:t>. Zotero screenshot. Image used with permission.</a:t>
            </a:r>
          </a:p>
        </p:txBody>
      </p:sp>
      <p:pic>
        <p:nvPicPr>
          <p:cNvPr id="6" name="Picture 5" descr="A screenshot of a computer&#10;&#10;Description automatically generated">
            <a:extLst>
              <a:ext uri="{FF2B5EF4-FFF2-40B4-BE49-F238E27FC236}">
                <a16:creationId xmlns:a16="http://schemas.microsoft.com/office/drawing/2014/main" id="{79B5D229-398F-471B-74F6-BCCE4339D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253" y="1125038"/>
            <a:ext cx="6924747" cy="3953103"/>
          </a:xfrm>
          <a:prstGeom prst="rect">
            <a:avLst/>
          </a:prstGeom>
        </p:spPr>
      </p:pic>
      <p:graphicFrame>
        <p:nvGraphicFramePr>
          <p:cNvPr id="7" name="Table 6">
            <a:extLst>
              <a:ext uri="{FF2B5EF4-FFF2-40B4-BE49-F238E27FC236}">
                <a16:creationId xmlns:a16="http://schemas.microsoft.com/office/drawing/2014/main" id="{F10E95B0-96C1-DB43-E501-9B30499868EF}"/>
              </a:ext>
            </a:extLst>
          </p:cNvPr>
          <p:cNvGraphicFramePr>
            <a:graphicFrameLocks noGrp="1"/>
          </p:cNvGraphicFramePr>
          <p:nvPr>
            <p:extLst>
              <p:ext uri="{D42A27DB-BD31-4B8C-83A1-F6EECF244321}">
                <p14:modId xmlns:p14="http://schemas.microsoft.com/office/powerpoint/2010/main" val="2281810829"/>
              </p:ext>
            </p:extLst>
          </p:nvPr>
        </p:nvGraphicFramePr>
        <p:xfrm>
          <a:off x="0" y="5793262"/>
          <a:ext cx="12192000" cy="365760"/>
        </p:xfrm>
        <a:graphic>
          <a:graphicData uri="http://schemas.openxmlformats.org/drawingml/2006/table">
            <a:tbl>
              <a:tblPr/>
              <a:tblGrid>
                <a:gridCol w="3047999">
                  <a:extLst>
                    <a:ext uri="{9D8B030D-6E8A-4147-A177-3AD203B41FA5}">
                      <a16:colId xmlns:a16="http://schemas.microsoft.com/office/drawing/2014/main" val="3176270580"/>
                    </a:ext>
                  </a:extLst>
                </a:gridCol>
                <a:gridCol w="3048001">
                  <a:extLst>
                    <a:ext uri="{9D8B030D-6E8A-4147-A177-3AD203B41FA5}">
                      <a16:colId xmlns:a16="http://schemas.microsoft.com/office/drawing/2014/main" val="3855349176"/>
                    </a:ext>
                  </a:extLst>
                </a:gridCol>
                <a:gridCol w="3048001">
                  <a:extLst>
                    <a:ext uri="{9D8B030D-6E8A-4147-A177-3AD203B41FA5}">
                      <a16:colId xmlns:a16="http://schemas.microsoft.com/office/drawing/2014/main" val="2192615191"/>
                    </a:ext>
                  </a:extLst>
                </a:gridCol>
                <a:gridCol w="3047999">
                  <a:extLst>
                    <a:ext uri="{9D8B030D-6E8A-4147-A177-3AD203B41FA5}">
                      <a16:colId xmlns:a16="http://schemas.microsoft.com/office/drawing/2014/main" val="1712961323"/>
                    </a:ext>
                  </a:extLst>
                </a:gridCol>
              </a:tblGrid>
              <a:tr h="0">
                <a:tc>
                  <a:txBody>
                    <a:bodyPr/>
                    <a:lstStyle/>
                    <a:p>
                      <a:r>
                        <a:rPr lang="en-AU" dirty="0"/>
                        <a:t>Background</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2">
                        <a:lumMod val="20000"/>
                        <a:lumOff val="80000"/>
                      </a:schemeClr>
                    </a:solidFill>
                  </a:tcPr>
                </a:tc>
                <a:tc>
                  <a:txBody>
                    <a:bodyPr/>
                    <a:lstStyle/>
                    <a:p>
                      <a:r>
                        <a:rPr lang="en-AU" dirty="0"/>
                        <a:t>What it does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Writing with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Results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595752833"/>
                  </a:ext>
                </a:extLst>
              </a:tr>
            </a:tbl>
          </a:graphicData>
        </a:graphic>
      </p:graphicFrame>
    </p:spTree>
    <p:extLst>
      <p:ext uri="{BB962C8B-B14F-4D97-AF65-F5344CB8AC3E}">
        <p14:creationId xmlns:p14="http://schemas.microsoft.com/office/powerpoint/2010/main" val="2697358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2AA8C-2CD5-F70C-5797-6DADCC9A41D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8DF608F-6FD1-5F07-DB0F-C02F1472B5F1}"/>
              </a:ext>
            </a:extLst>
          </p:cNvPr>
          <p:cNvSpPr>
            <a:spLocks noGrp="1"/>
          </p:cNvSpPr>
          <p:nvPr>
            <p:ph sz="quarter" idx="15"/>
          </p:nvPr>
        </p:nvSpPr>
        <p:spPr>
          <a:xfrm>
            <a:off x="407986" y="1694543"/>
            <a:ext cx="5268914" cy="3468914"/>
          </a:xfrm>
        </p:spPr>
        <p:txBody>
          <a:bodyPr/>
          <a:lstStyle/>
          <a:p>
            <a:endParaRPr lang="en-AU" sz="3200" dirty="0"/>
          </a:p>
          <a:p>
            <a:pPr marL="457200" indent="-457200">
              <a:buFont typeface="Arial" panose="020B0604020202020204" pitchFamily="34" charset="0"/>
              <a:buChar char="•"/>
            </a:pPr>
            <a:r>
              <a:rPr lang="en-AU" sz="3200" dirty="0"/>
              <a:t>Edit &gt; Preferences</a:t>
            </a:r>
          </a:p>
          <a:p>
            <a:pPr marL="457200" indent="-457200">
              <a:buFont typeface="Arial" panose="020B0604020202020204" pitchFamily="34" charset="0"/>
              <a:buChar char="•"/>
            </a:pPr>
            <a:endParaRPr lang="en-AU" sz="3200" dirty="0"/>
          </a:p>
          <a:p>
            <a:pPr marL="457200" indent="-457200">
              <a:buFont typeface="Arial" panose="020B0604020202020204" pitchFamily="34" charset="0"/>
              <a:buChar char="•"/>
            </a:pPr>
            <a:r>
              <a:rPr lang="en-AU" sz="3200" dirty="0"/>
              <a:t>Choose </a:t>
            </a:r>
            <a:r>
              <a:rPr lang="en-AU" sz="3200" b="1" dirty="0" err="1"/>
              <a:t>OpenURL</a:t>
            </a:r>
            <a:r>
              <a:rPr lang="en-AU" sz="3200" b="1" dirty="0"/>
              <a:t> resolver </a:t>
            </a:r>
            <a:r>
              <a:rPr lang="en-AU" sz="3200" dirty="0"/>
              <a:t>or type it in</a:t>
            </a:r>
          </a:p>
          <a:p>
            <a:pPr marL="457200" indent="-457200">
              <a:buFont typeface="Arial" panose="020B0604020202020204" pitchFamily="34" charset="0"/>
              <a:buChar char="•"/>
            </a:pPr>
            <a:endParaRPr lang="en-AU" sz="3200" dirty="0"/>
          </a:p>
          <a:p>
            <a:pPr marL="457200" indent="-457200">
              <a:buFont typeface="Arial" panose="020B0604020202020204" pitchFamily="34" charset="0"/>
              <a:buChar char="•"/>
            </a:pPr>
            <a:r>
              <a:rPr lang="en-AU" sz="3200" dirty="0"/>
              <a:t>Use the </a:t>
            </a:r>
            <a:r>
              <a:rPr lang="en-AU" sz="3200" b="1" dirty="0"/>
              <a:t>Lookup Engines</a:t>
            </a:r>
          </a:p>
        </p:txBody>
      </p:sp>
      <p:sp>
        <p:nvSpPr>
          <p:cNvPr id="38" name="Title 37">
            <a:extLst>
              <a:ext uri="{FF2B5EF4-FFF2-40B4-BE49-F238E27FC236}">
                <a16:creationId xmlns:a16="http://schemas.microsoft.com/office/drawing/2014/main" id="{26186A44-F368-0AE7-5994-D472746DE512}"/>
              </a:ext>
            </a:extLst>
          </p:cNvPr>
          <p:cNvSpPr>
            <a:spLocks noGrp="1"/>
          </p:cNvSpPr>
          <p:nvPr>
            <p:ph type="title"/>
          </p:nvPr>
        </p:nvSpPr>
        <p:spPr>
          <a:xfrm>
            <a:off x="407987" y="409902"/>
            <a:ext cx="5383213" cy="1012498"/>
          </a:xfrm>
        </p:spPr>
        <p:txBody>
          <a:bodyPr/>
          <a:lstStyle/>
          <a:p>
            <a:r>
              <a:rPr lang="en-AU" sz="4800" dirty="0"/>
              <a:t>Additional tools - Zotero</a:t>
            </a:r>
            <a:endParaRPr lang="en-AU" sz="3600" dirty="0"/>
          </a:p>
        </p:txBody>
      </p:sp>
      <p:sp>
        <p:nvSpPr>
          <p:cNvPr id="2" name="Footer Placeholder 1">
            <a:extLst>
              <a:ext uri="{FF2B5EF4-FFF2-40B4-BE49-F238E27FC236}">
                <a16:creationId xmlns:a16="http://schemas.microsoft.com/office/drawing/2014/main" id="{C6EE5783-2A14-3F0B-7CF6-5DF8ACB6709A}"/>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C2D4D"/>
                </a:solidFill>
                <a:effectLst/>
                <a:uLnTx/>
                <a:uFillTx/>
                <a:latin typeface="Arial" panose="020B0604020202020204"/>
                <a:ea typeface="+mn-ea"/>
                <a:cs typeface="+mn-cs"/>
              </a:rPr>
              <a:t>University of Southern Queensland</a:t>
            </a:r>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53F8ACE6-F14A-50A8-516D-950FEAD9BD29}"/>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E0C1E-CAA7-684E-BEA4-86303DCB0B0B}" type="slidenum">
              <a:rPr kumimoji="0" lang="en-US" sz="900" b="0" i="0" u="none" strike="noStrike" kern="1200" cap="none" spc="0" normalizeH="0" baseline="0" noProof="0" smtClean="0">
                <a:ln>
                  <a:noFill/>
                </a:ln>
                <a:solidFill>
                  <a:srgbClr val="3C2D4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3A84449D-B86C-51AF-D31F-1F83E8EAA8A5}"/>
              </a:ext>
            </a:extLst>
          </p:cNvPr>
          <p:cNvSpPr txBox="1"/>
          <p:nvPr/>
        </p:nvSpPr>
        <p:spPr>
          <a:xfrm>
            <a:off x="8357617" y="5289498"/>
            <a:ext cx="3959512" cy="253916"/>
          </a:xfrm>
          <a:prstGeom prst="rect">
            <a:avLst/>
          </a:prstGeom>
          <a:noFill/>
        </p:spPr>
        <p:txBody>
          <a:bodyPr wrap="square" rtlCol="0">
            <a:spAutoFit/>
          </a:bodyPr>
          <a:lstStyle/>
          <a:p>
            <a:r>
              <a:rPr lang="en-AU" sz="1050" dirty="0" err="1"/>
              <a:t>Zotero.Org</a:t>
            </a:r>
            <a:r>
              <a:rPr lang="en-AU" sz="1050" dirty="0"/>
              <a:t>. Zotero screenshots. Images used with permission.</a:t>
            </a:r>
          </a:p>
        </p:txBody>
      </p:sp>
      <p:pic>
        <p:nvPicPr>
          <p:cNvPr id="7" name="Picture 6" descr="A screenshot of a computer">
            <a:extLst>
              <a:ext uri="{FF2B5EF4-FFF2-40B4-BE49-F238E27FC236}">
                <a16:creationId xmlns:a16="http://schemas.microsoft.com/office/drawing/2014/main" id="{5C26BE31-77B4-1BE0-D7C7-936655CF3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900" y="380603"/>
            <a:ext cx="4840698" cy="3332676"/>
          </a:xfrm>
          <a:prstGeom prst="rect">
            <a:avLst/>
          </a:prstGeom>
        </p:spPr>
      </p:pic>
      <p:graphicFrame>
        <p:nvGraphicFramePr>
          <p:cNvPr id="9" name="Table 8">
            <a:extLst>
              <a:ext uri="{FF2B5EF4-FFF2-40B4-BE49-F238E27FC236}">
                <a16:creationId xmlns:a16="http://schemas.microsoft.com/office/drawing/2014/main" id="{DD3EE390-63B7-3186-6DDA-B12F1EAF6073}"/>
              </a:ext>
            </a:extLst>
          </p:cNvPr>
          <p:cNvGraphicFramePr>
            <a:graphicFrameLocks noGrp="1"/>
          </p:cNvGraphicFramePr>
          <p:nvPr>
            <p:extLst>
              <p:ext uri="{D42A27DB-BD31-4B8C-83A1-F6EECF244321}">
                <p14:modId xmlns:p14="http://schemas.microsoft.com/office/powerpoint/2010/main" val="2635617893"/>
              </p:ext>
            </p:extLst>
          </p:nvPr>
        </p:nvGraphicFramePr>
        <p:xfrm>
          <a:off x="-1" y="7062944"/>
          <a:ext cx="12192000" cy="365760"/>
        </p:xfrm>
        <a:graphic>
          <a:graphicData uri="http://schemas.openxmlformats.org/drawingml/2006/table">
            <a:tbl>
              <a:tblPr/>
              <a:tblGrid>
                <a:gridCol w="3047999">
                  <a:extLst>
                    <a:ext uri="{9D8B030D-6E8A-4147-A177-3AD203B41FA5}">
                      <a16:colId xmlns:a16="http://schemas.microsoft.com/office/drawing/2014/main" val="3176270580"/>
                    </a:ext>
                  </a:extLst>
                </a:gridCol>
                <a:gridCol w="3048001">
                  <a:extLst>
                    <a:ext uri="{9D8B030D-6E8A-4147-A177-3AD203B41FA5}">
                      <a16:colId xmlns:a16="http://schemas.microsoft.com/office/drawing/2014/main" val="3855349176"/>
                    </a:ext>
                  </a:extLst>
                </a:gridCol>
                <a:gridCol w="3048001">
                  <a:extLst>
                    <a:ext uri="{9D8B030D-6E8A-4147-A177-3AD203B41FA5}">
                      <a16:colId xmlns:a16="http://schemas.microsoft.com/office/drawing/2014/main" val="2192615191"/>
                    </a:ext>
                  </a:extLst>
                </a:gridCol>
                <a:gridCol w="3047999">
                  <a:extLst>
                    <a:ext uri="{9D8B030D-6E8A-4147-A177-3AD203B41FA5}">
                      <a16:colId xmlns:a16="http://schemas.microsoft.com/office/drawing/2014/main" val="1712961323"/>
                    </a:ext>
                  </a:extLst>
                </a:gridCol>
              </a:tblGrid>
              <a:tr h="0">
                <a:tc>
                  <a:txBody>
                    <a:bodyPr/>
                    <a:lstStyle/>
                    <a:p>
                      <a:r>
                        <a:rPr lang="en-AU" dirty="0"/>
                        <a:t>Background</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2">
                        <a:lumMod val="20000"/>
                        <a:lumOff val="80000"/>
                      </a:schemeClr>
                    </a:solidFill>
                  </a:tcPr>
                </a:tc>
                <a:tc>
                  <a:txBody>
                    <a:bodyPr/>
                    <a:lstStyle/>
                    <a:p>
                      <a:r>
                        <a:rPr lang="en-AU" dirty="0"/>
                        <a:t>What it does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Writing with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Results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595752833"/>
                  </a:ext>
                </a:extLst>
              </a:tr>
            </a:tbl>
          </a:graphicData>
        </a:graphic>
      </p:graphicFrame>
      <p:graphicFrame>
        <p:nvGraphicFramePr>
          <p:cNvPr id="4" name="Table 3">
            <a:extLst>
              <a:ext uri="{FF2B5EF4-FFF2-40B4-BE49-F238E27FC236}">
                <a16:creationId xmlns:a16="http://schemas.microsoft.com/office/drawing/2014/main" id="{22461CC6-6319-8171-B505-405CAE99D028}"/>
              </a:ext>
            </a:extLst>
          </p:cNvPr>
          <p:cNvGraphicFramePr>
            <a:graphicFrameLocks noGrp="1"/>
          </p:cNvGraphicFramePr>
          <p:nvPr>
            <p:extLst>
              <p:ext uri="{D42A27DB-BD31-4B8C-83A1-F6EECF244321}">
                <p14:modId xmlns:p14="http://schemas.microsoft.com/office/powerpoint/2010/main" val="2730321368"/>
              </p:ext>
            </p:extLst>
          </p:nvPr>
        </p:nvGraphicFramePr>
        <p:xfrm>
          <a:off x="0" y="5793262"/>
          <a:ext cx="12192000" cy="365760"/>
        </p:xfrm>
        <a:graphic>
          <a:graphicData uri="http://schemas.openxmlformats.org/drawingml/2006/table">
            <a:tbl>
              <a:tblPr/>
              <a:tblGrid>
                <a:gridCol w="3047999">
                  <a:extLst>
                    <a:ext uri="{9D8B030D-6E8A-4147-A177-3AD203B41FA5}">
                      <a16:colId xmlns:a16="http://schemas.microsoft.com/office/drawing/2014/main" val="3176270580"/>
                    </a:ext>
                  </a:extLst>
                </a:gridCol>
                <a:gridCol w="3048001">
                  <a:extLst>
                    <a:ext uri="{9D8B030D-6E8A-4147-A177-3AD203B41FA5}">
                      <a16:colId xmlns:a16="http://schemas.microsoft.com/office/drawing/2014/main" val="3855349176"/>
                    </a:ext>
                  </a:extLst>
                </a:gridCol>
                <a:gridCol w="3048001">
                  <a:extLst>
                    <a:ext uri="{9D8B030D-6E8A-4147-A177-3AD203B41FA5}">
                      <a16:colId xmlns:a16="http://schemas.microsoft.com/office/drawing/2014/main" val="2192615191"/>
                    </a:ext>
                  </a:extLst>
                </a:gridCol>
                <a:gridCol w="3047999">
                  <a:extLst>
                    <a:ext uri="{9D8B030D-6E8A-4147-A177-3AD203B41FA5}">
                      <a16:colId xmlns:a16="http://schemas.microsoft.com/office/drawing/2014/main" val="1712961323"/>
                    </a:ext>
                  </a:extLst>
                </a:gridCol>
              </a:tblGrid>
              <a:tr h="0">
                <a:tc>
                  <a:txBody>
                    <a:bodyPr/>
                    <a:lstStyle/>
                    <a:p>
                      <a:r>
                        <a:rPr lang="en-AU" dirty="0"/>
                        <a:t>Background</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2">
                        <a:lumMod val="20000"/>
                        <a:lumOff val="80000"/>
                      </a:schemeClr>
                    </a:solidFill>
                  </a:tcPr>
                </a:tc>
                <a:tc>
                  <a:txBody>
                    <a:bodyPr/>
                    <a:lstStyle/>
                    <a:p>
                      <a:r>
                        <a:rPr lang="en-AU" dirty="0"/>
                        <a:t>What it does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Writing with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Results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595752833"/>
                  </a:ext>
                </a:extLst>
              </a:tr>
            </a:tbl>
          </a:graphicData>
        </a:graphic>
      </p:graphicFrame>
      <p:pic>
        <p:nvPicPr>
          <p:cNvPr id="10" name="Picture 9">
            <a:extLst>
              <a:ext uri="{FF2B5EF4-FFF2-40B4-BE49-F238E27FC236}">
                <a16:creationId xmlns:a16="http://schemas.microsoft.com/office/drawing/2014/main" id="{8FE3731C-D237-60FB-0F03-E24ABC2E6CBD}"/>
              </a:ext>
            </a:extLst>
          </p:cNvPr>
          <p:cNvPicPr>
            <a:picLocks noChangeAspect="1"/>
          </p:cNvPicPr>
          <p:nvPr/>
        </p:nvPicPr>
        <p:blipFill>
          <a:blip r:embed="rId4"/>
          <a:srcRect l="48423"/>
          <a:stretch/>
        </p:blipFill>
        <p:spPr>
          <a:xfrm>
            <a:off x="8674100" y="1704828"/>
            <a:ext cx="3365500" cy="3350803"/>
          </a:xfrm>
          <a:prstGeom prst="rect">
            <a:avLst/>
          </a:prstGeom>
        </p:spPr>
      </p:pic>
    </p:spTree>
    <p:extLst>
      <p:ext uri="{BB962C8B-B14F-4D97-AF65-F5344CB8AC3E}">
        <p14:creationId xmlns:p14="http://schemas.microsoft.com/office/powerpoint/2010/main" val="103338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4CE8A-ECCF-EFB6-DDD5-0777CC0AC0F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A861E6-208A-8ACC-AB5B-2DC58827347E}"/>
              </a:ext>
            </a:extLst>
          </p:cNvPr>
          <p:cNvSpPr>
            <a:spLocks noGrp="1"/>
          </p:cNvSpPr>
          <p:nvPr>
            <p:ph sz="quarter" idx="15"/>
          </p:nvPr>
        </p:nvSpPr>
        <p:spPr>
          <a:xfrm>
            <a:off x="407986" y="1226778"/>
            <a:ext cx="3014826" cy="4291534"/>
          </a:xfrm>
        </p:spPr>
        <p:txBody>
          <a:bodyPr/>
          <a:lstStyle/>
          <a:p>
            <a:r>
              <a:rPr lang="en-AU" sz="3200" dirty="0"/>
              <a:t>Takes imported CSV (from Zotero)</a:t>
            </a:r>
          </a:p>
          <a:p>
            <a:endParaRPr lang="en-AU" sz="3200" dirty="0"/>
          </a:p>
          <a:p>
            <a:r>
              <a:rPr lang="en-AU" sz="3200" dirty="0"/>
              <a:t>Generates the Links worksheet</a:t>
            </a:r>
          </a:p>
          <a:p>
            <a:endParaRPr lang="en-AU" sz="3200" dirty="0"/>
          </a:p>
          <a:p>
            <a:r>
              <a:rPr lang="en-AU" sz="3200" dirty="0"/>
              <a:t>Produces clickable URLs</a:t>
            </a:r>
          </a:p>
          <a:p>
            <a:endParaRPr lang="en-AU" sz="3200" dirty="0"/>
          </a:p>
          <a:p>
            <a:endParaRPr lang="en-AU" sz="3200" dirty="0"/>
          </a:p>
        </p:txBody>
      </p:sp>
      <p:sp>
        <p:nvSpPr>
          <p:cNvPr id="38" name="Title 37">
            <a:extLst>
              <a:ext uri="{FF2B5EF4-FFF2-40B4-BE49-F238E27FC236}">
                <a16:creationId xmlns:a16="http://schemas.microsoft.com/office/drawing/2014/main" id="{60337F36-BA8E-BD24-35BD-F14C7578C049}"/>
              </a:ext>
            </a:extLst>
          </p:cNvPr>
          <p:cNvSpPr>
            <a:spLocks noGrp="1"/>
          </p:cNvSpPr>
          <p:nvPr>
            <p:ph type="title"/>
          </p:nvPr>
        </p:nvSpPr>
        <p:spPr>
          <a:xfrm>
            <a:off x="407986" y="387965"/>
            <a:ext cx="8293251" cy="600752"/>
          </a:xfrm>
        </p:spPr>
        <p:txBody>
          <a:bodyPr/>
          <a:lstStyle/>
          <a:p>
            <a:r>
              <a:rPr lang="en-AU" sz="4800" dirty="0"/>
              <a:t>What Full Text Seeker does</a:t>
            </a:r>
            <a:endParaRPr lang="en-AU" sz="3600" dirty="0"/>
          </a:p>
        </p:txBody>
      </p:sp>
      <p:sp>
        <p:nvSpPr>
          <p:cNvPr id="2" name="Footer Placeholder 1">
            <a:extLst>
              <a:ext uri="{FF2B5EF4-FFF2-40B4-BE49-F238E27FC236}">
                <a16:creationId xmlns:a16="http://schemas.microsoft.com/office/drawing/2014/main" id="{B617DF15-C9D4-EA77-C6E4-767B9F6D87FF}"/>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C2D4D"/>
                </a:solidFill>
                <a:effectLst/>
                <a:uLnTx/>
                <a:uFillTx/>
                <a:latin typeface="Arial" panose="020B0604020202020204"/>
                <a:ea typeface="+mn-ea"/>
                <a:cs typeface="+mn-cs"/>
              </a:rPr>
              <a:t>University of Southern Queensland</a:t>
            </a:r>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4C1BAF37-2ADC-A85B-FFFA-1CAD13772DB7}"/>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E0C1E-CAA7-684E-BEA4-86303DCB0B0B}" type="slidenum">
              <a:rPr kumimoji="0" lang="en-US" sz="900" b="0" i="0" u="none" strike="noStrike" kern="1200" cap="none" spc="0" normalizeH="0" baseline="0" noProof="0" smtClean="0">
                <a:ln>
                  <a:noFill/>
                </a:ln>
                <a:solidFill>
                  <a:srgbClr val="3C2D4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2D8378C8-ECE5-D92A-DE5E-19DBC85F478D}"/>
              </a:ext>
            </a:extLst>
          </p:cNvPr>
          <p:cNvSpPr txBox="1"/>
          <p:nvPr/>
        </p:nvSpPr>
        <p:spPr>
          <a:xfrm>
            <a:off x="9579956" y="5454598"/>
            <a:ext cx="2778882" cy="253916"/>
          </a:xfrm>
          <a:prstGeom prst="rect">
            <a:avLst/>
          </a:prstGeom>
          <a:noFill/>
        </p:spPr>
        <p:txBody>
          <a:bodyPr wrap="square" rtlCol="0">
            <a:spAutoFit/>
          </a:bodyPr>
          <a:lstStyle/>
          <a:p>
            <a:r>
              <a:rPr lang="en-AU" sz="1050" dirty="0"/>
              <a:t>Full text seeker screenshot by author.</a:t>
            </a:r>
          </a:p>
        </p:txBody>
      </p:sp>
      <p:pic>
        <p:nvPicPr>
          <p:cNvPr id="12" name="Picture 11" descr="A screenshot of a computer&#10;&#10;Description automatically generated">
            <a:extLst>
              <a:ext uri="{FF2B5EF4-FFF2-40B4-BE49-F238E27FC236}">
                <a16:creationId xmlns:a16="http://schemas.microsoft.com/office/drawing/2014/main" id="{ED2C0E22-3AF6-751A-3E91-04E5B2975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641" y="1115001"/>
            <a:ext cx="8528488" cy="4280120"/>
          </a:xfrm>
          <a:prstGeom prst="rect">
            <a:avLst/>
          </a:prstGeom>
        </p:spPr>
      </p:pic>
      <p:graphicFrame>
        <p:nvGraphicFramePr>
          <p:cNvPr id="13" name="Table 12">
            <a:extLst>
              <a:ext uri="{FF2B5EF4-FFF2-40B4-BE49-F238E27FC236}">
                <a16:creationId xmlns:a16="http://schemas.microsoft.com/office/drawing/2014/main" id="{5F14F71B-260C-B643-0FA3-F87E6093054C}"/>
              </a:ext>
            </a:extLst>
          </p:cNvPr>
          <p:cNvGraphicFramePr>
            <a:graphicFrameLocks noGrp="1"/>
          </p:cNvGraphicFramePr>
          <p:nvPr>
            <p:extLst>
              <p:ext uri="{D42A27DB-BD31-4B8C-83A1-F6EECF244321}">
                <p14:modId xmlns:p14="http://schemas.microsoft.com/office/powerpoint/2010/main" val="2844752658"/>
              </p:ext>
            </p:extLst>
          </p:nvPr>
        </p:nvGraphicFramePr>
        <p:xfrm>
          <a:off x="0" y="5871244"/>
          <a:ext cx="12192000" cy="365760"/>
        </p:xfrm>
        <a:graphic>
          <a:graphicData uri="http://schemas.openxmlformats.org/drawingml/2006/table">
            <a:tbl>
              <a:tblPr/>
              <a:tblGrid>
                <a:gridCol w="3047999">
                  <a:extLst>
                    <a:ext uri="{9D8B030D-6E8A-4147-A177-3AD203B41FA5}">
                      <a16:colId xmlns:a16="http://schemas.microsoft.com/office/drawing/2014/main" val="3176270580"/>
                    </a:ext>
                  </a:extLst>
                </a:gridCol>
                <a:gridCol w="3048001">
                  <a:extLst>
                    <a:ext uri="{9D8B030D-6E8A-4147-A177-3AD203B41FA5}">
                      <a16:colId xmlns:a16="http://schemas.microsoft.com/office/drawing/2014/main" val="3855349176"/>
                    </a:ext>
                  </a:extLst>
                </a:gridCol>
                <a:gridCol w="3048001">
                  <a:extLst>
                    <a:ext uri="{9D8B030D-6E8A-4147-A177-3AD203B41FA5}">
                      <a16:colId xmlns:a16="http://schemas.microsoft.com/office/drawing/2014/main" val="2192615191"/>
                    </a:ext>
                  </a:extLst>
                </a:gridCol>
                <a:gridCol w="3047999">
                  <a:extLst>
                    <a:ext uri="{9D8B030D-6E8A-4147-A177-3AD203B41FA5}">
                      <a16:colId xmlns:a16="http://schemas.microsoft.com/office/drawing/2014/main" val="1712961323"/>
                    </a:ext>
                  </a:extLst>
                </a:gridCol>
              </a:tblGrid>
              <a:tr h="0">
                <a:tc>
                  <a:txBody>
                    <a:bodyPr/>
                    <a:lstStyle/>
                    <a:p>
                      <a:r>
                        <a:rPr lang="en-AU" dirty="0"/>
                        <a:t>Background</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tx2">
                        <a:lumMod val="40000"/>
                        <a:lumOff val="60000"/>
                      </a:schemeClr>
                    </a:solidFill>
                  </a:tcPr>
                </a:tc>
                <a:tc>
                  <a:txBody>
                    <a:bodyPr/>
                    <a:lstStyle/>
                    <a:p>
                      <a:r>
                        <a:rPr lang="en-AU" dirty="0"/>
                        <a:t>What it does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AU" dirty="0"/>
                        <a:t>Writing with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Results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595752833"/>
                  </a:ext>
                </a:extLst>
              </a:tr>
            </a:tbl>
          </a:graphicData>
        </a:graphic>
      </p:graphicFrame>
    </p:spTree>
    <p:extLst>
      <p:ext uri="{BB962C8B-B14F-4D97-AF65-F5344CB8AC3E}">
        <p14:creationId xmlns:p14="http://schemas.microsoft.com/office/powerpoint/2010/main" val="2594915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37E19-EDAC-C50F-F5E0-7B3A4E10F751}"/>
            </a:ext>
          </a:extLst>
        </p:cNvPr>
        <p:cNvGrpSpPr/>
        <p:nvPr/>
      </p:nvGrpSpPr>
      <p:grpSpPr>
        <a:xfrm>
          <a:off x="0" y="0"/>
          <a:ext cx="0" cy="0"/>
          <a:chOff x="0" y="0"/>
          <a:chExt cx="0" cy="0"/>
        </a:xfrm>
      </p:grpSpPr>
      <p:sp>
        <p:nvSpPr>
          <p:cNvPr id="38" name="Title 37">
            <a:extLst>
              <a:ext uri="{FF2B5EF4-FFF2-40B4-BE49-F238E27FC236}">
                <a16:creationId xmlns:a16="http://schemas.microsoft.com/office/drawing/2014/main" id="{6E712628-96BC-19D3-37D4-AFBBF9DB2234}"/>
              </a:ext>
            </a:extLst>
          </p:cNvPr>
          <p:cNvSpPr>
            <a:spLocks noGrp="1"/>
          </p:cNvSpPr>
          <p:nvPr>
            <p:ph type="title"/>
          </p:nvPr>
        </p:nvSpPr>
        <p:spPr>
          <a:xfrm>
            <a:off x="407986" y="303692"/>
            <a:ext cx="8293251" cy="600752"/>
          </a:xfrm>
        </p:spPr>
        <p:txBody>
          <a:bodyPr/>
          <a:lstStyle/>
          <a:p>
            <a:r>
              <a:rPr lang="en-AU" sz="4800" dirty="0"/>
              <a:t>What Full Text Seeker does</a:t>
            </a:r>
            <a:endParaRPr lang="en-AU" sz="3600" dirty="0"/>
          </a:p>
        </p:txBody>
      </p:sp>
      <p:sp>
        <p:nvSpPr>
          <p:cNvPr id="2" name="Footer Placeholder 1">
            <a:extLst>
              <a:ext uri="{FF2B5EF4-FFF2-40B4-BE49-F238E27FC236}">
                <a16:creationId xmlns:a16="http://schemas.microsoft.com/office/drawing/2014/main" id="{915426FC-83CD-04A0-D6AB-8C55A109899B}"/>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C2D4D"/>
                </a:solidFill>
                <a:effectLst/>
                <a:uLnTx/>
                <a:uFillTx/>
                <a:latin typeface="Arial" panose="020B0604020202020204"/>
                <a:ea typeface="+mn-ea"/>
                <a:cs typeface="+mn-cs"/>
              </a:rPr>
              <a:t>University of Southern Queensland</a:t>
            </a:r>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89973B98-15C6-5F98-6758-59957206F132}"/>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E0C1E-CAA7-684E-BEA4-86303DCB0B0B}" type="slidenum">
              <a:rPr kumimoji="0" lang="en-US" sz="900" b="0" i="0" u="none" strike="noStrike" kern="1200" cap="none" spc="0" normalizeH="0" baseline="0" noProof="0" smtClean="0">
                <a:ln>
                  <a:noFill/>
                </a:ln>
                <a:solidFill>
                  <a:srgbClr val="3C2D4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3C2D4D"/>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147A6799-51C3-D73F-C930-7C7858D17A06}"/>
              </a:ext>
            </a:extLst>
          </p:cNvPr>
          <p:cNvSpPr txBox="1"/>
          <p:nvPr/>
        </p:nvSpPr>
        <p:spPr>
          <a:xfrm>
            <a:off x="8572706" y="5169585"/>
            <a:ext cx="2611850" cy="253916"/>
          </a:xfrm>
          <a:prstGeom prst="rect">
            <a:avLst/>
          </a:prstGeom>
          <a:noFill/>
        </p:spPr>
        <p:txBody>
          <a:bodyPr wrap="square" rtlCol="0">
            <a:spAutoFit/>
          </a:bodyPr>
          <a:lstStyle/>
          <a:p>
            <a:r>
              <a:rPr lang="en-AU" sz="1050" dirty="0"/>
              <a:t>Full text seeker screenshots by author</a:t>
            </a:r>
          </a:p>
        </p:txBody>
      </p:sp>
      <p:pic>
        <p:nvPicPr>
          <p:cNvPr id="6" name="Picture 5" descr="A screenshot of a computer&#10;&#10;Description automatically generated">
            <a:extLst>
              <a:ext uri="{FF2B5EF4-FFF2-40B4-BE49-F238E27FC236}">
                <a16:creationId xmlns:a16="http://schemas.microsoft.com/office/drawing/2014/main" id="{A34B5936-5778-EBDD-850A-3925283B4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5" y="1359003"/>
            <a:ext cx="9784964" cy="1665889"/>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4420C399-025E-2682-8B2D-CE7DB32F343B}"/>
              </a:ext>
            </a:extLst>
          </p:cNvPr>
          <p:cNvPicPr>
            <a:picLocks noChangeAspect="1"/>
          </p:cNvPicPr>
          <p:nvPr/>
        </p:nvPicPr>
        <p:blipFill>
          <a:blip r:embed="rId4">
            <a:extLst>
              <a:ext uri="{28A0092B-C50C-407E-A947-70E740481C1C}">
                <a14:useLocalDpi xmlns:a14="http://schemas.microsoft.com/office/drawing/2010/main" val="0"/>
              </a:ext>
            </a:extLst>
          </a:blip>
          <a:srcRect r="8275"/>
          <a:stretch/>
        </p:blipFill>
        <p:spPr>
          <a:xfrm>
            <a:off x="1081957" y="3286303"/>
            <a:ext cx="9813841" cy="1803936"/>
          </a:xfrm>
          <a:prstGeom prst="rect">
            <a:avLst/>
          </a:prstGeom>
        </p:spPr>
      </p:pic>
      <p:graphicFrame>
        <p:nvGraphicFramePr>
          <p:cNvPr id="13" name="Table 12">
            <a:extLst>
              <a:ext uri="{FF2B5EF4-FFF2-40B4-BE49-F238E27FC236}">
                <a16:creationId xmlns:a16="http://schemas.microsoft.com/office/drawing/2014/main" id="{4578387F-596B-A4B0-E311-BC1A4E03DA4A}"/>
              </a:ext>
            </a:extLst>
          </p:cNvPr>
          <p:cNvGraphicFramePr>
            <a:graphicFrameLocks noGrp="1"/>
          </p:cNvGraphicFramePr>
          <p:nvPr>
            <p:extLst>
              <p:ext uri="{D42A27DB-BD31-4B8C-83A1-F6EECF244321}">
                <p14:modId xmlns:p14="http://schemas.microsoft.com/office/powerpoint/2010/main" val="2029808091"/>
              </p:ext>
            </p:extLst>
          </p:nvPr>
        </p:nvGraphicFramePr>
        <p:xfrm>
          <a:off x="0" y="5848849"/>
          <a:ext cx="12192000" cy="365760"/>
        </p:xfrm>
        <a:graphic>
          <a:graphicData uri="http://schemas.openxmlformats.org/drawingml/2006/table">
            <a:tbl>
              <a:tblPr/>
              <a:tblGrid>
                <a:gridCol w="3047999">
                  <a:extLst>
                    <a:ext uri="{9D8B030D-6E8A-4147-A177-3AD203B41FA5}">
                      <a16:colId xmlns:a16="http://schemas.microsoft.com/office/drawing/2014/main" val="3176270580"/>
                    </a:ext>
                  </a:extLst>
                </a:gridCol>
                <a:gridCol w="3048001">
                  <a:extLst>
                    <a:ext uri="{9D8B030D-6E8A-4147-A177-3AD203B41FA5}">
                      <a16:colId xmlns:a16="http://schemas.microsoft.com/office/drawing/2014/main" val="3855349176"/>
                    </a:ext>
                  </a:extLst>
                </a:gridCol>
                <a:gridCol w="3048001">
                  <a:extLst>
                    <a:ext uri="{9D8B030D-6E8A-4147-A177-3AD203B41FA5}">
                      <a16:colId xmlns:a16="http://schemas.microsoft.com/office/drawing/2014/main" val="2192615191"/>
                    </a:ext>
                  </a:extLst>
                </a:gridCol>
                <a:gridCol w="3047999">
                  <a:extLst>
                    <a:ext uri="{9D8B030D-6E8A-4147-A177-3AD203B41FA5}">
                      <a16:colId xmlns:a16="http://schemas.microsoft.com/office/drawing/2014/main" val="1712961323"/>
                    </a:ext>
                  </a:extLst>
                </a:gridCol>
              </a:tblGrid>
              <a:tr h="0">
                <a:tc>
                  <a:txBody>
                    <a:bodyPr/>
                    <a:lstStyle/>
                    <a:p>
                      <a:r>
                        <a:rPr lang="en-AU" dirty="0"/>
                        <a:t>Background</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tx2">
                        <a:lumMod val="40000"/>
                        <a:lumOff val="60000"/>
                      </a:schemeClr>
                    </a:solidFill>
                  </a:tcPr>
                </a:tc>
                <a:tc>
                  <a:txBody>
                    <a:bodyPr/>
                    <a:lstStyle/>
                    <a:p>
                      <a:r>
                        <a:rPr lang="en-AU" dirty="0"/>
                        <a:t>What it does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AU" dirty="0"/>
                        <a:t>Writing with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dirty="0"/>
                        <a:t>Results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595752833"/>
                  </a:ext>
                </a:extLst>
              </a:tr>
            </a:tbl>
          </a:graphicData>
        </a:graphic>
      </p:graphicFrame>
    </p:spTree>
    <p:extLst>
      <p:ext uri="{BB962C8B-B14F-4D97-AF65-F5344CB8AC3E}">
        <p14:creationId xmlns:p14="http://schemas.microsoft.com/office/powerpoint/2010/main" val="3046727661"/>
      </p:ext>
    </p:extLst>
  </p:cSld>
  <p:clrMapOvr>
    <a:masterClrMapping/>
  </p:clrMapOvr>
</p:sld>
</file>

<file path=ppt/theme/theme1.xml><?xml version="1.0" encoding="utf-8"?>
<a:theme xmlns:a="http://schemas.openxmlformats.org/drawingml/2006/main" name="1_University of Southern Queensland">
  <a:themeElements>
    <a:clrScheme name="UniSQ-PPT">
      <a:dk1>
        <a:srgbClr val="2D2D2D"/>
      </a:dk1>
      <a:lt1>
        <a:srgbClr val="FFFFFF"/>
      </a:lt1>
      <a:dk2>
        <a:srgbClr val="3C2D4D"/>
      </a:dk2>
      <a:lt2>
        <a:srgbClr val="FFB448"/>
      </a:lt2>
      <a:accent1>
        <a:srgbClr val="3C2D4D"/>
      </a:accent1>
      <a:accent2>
        <a:srgbClr val="CC3B40"/>
      </a:accent2>
      <a:accent3>
        <a:srgbClr val="FFE9DD"/>
      </a:accent3>
      <a:accent4>
        <a:srgbClr val="DDDCD7"/>
      </a:accent4>
      <a:accent5>
        <a:srgbClr val="B4AEA7"/>
      </a:accent5>
      <a:accent6>
        <a:srgbClr val="6E696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SQ-PowerPoint 16x9 template" id="{3568BDA8-76DE-BC4F-8ED6-1248708982BD}" vid="{28F16123-0378-634A-AFA4-098A5ED6BCF3}"/>
    </a:ext>
  </a:extLst>
</a:theme>
</file>

<file path=ppt/theme/theme2.xml><?xml version="1.0" encoding="utf-8"?>
<a:theme xmlns:a="http://schemas.openxmlformats.org/drawingml/2006/main" name="University of Southern Queensland">
  <a:themeElements>
    <a:clrScheme name="UniSQ-PPT">
      <a:dk1>
        <a:srgbClr val="2D2D2D"/>
      </a:dk1>
      <a:lt1>
        <a:srgbClr val="FFFFFF"/>
      </a:lt1>
      <a:dk2>
        <a:srgbClr val="3C2D4D"/>
      </a:dk2>
      <a:lt2>
        <a:srgbClr val="FFB448"/>
      </a:lt2>
      <a:accent1>
        <a:srgbClr val="3C2D4D"/>
      </a:accent1>
      <a:accent2>
        <a:srgbClr val="CC3B40"/>
      </a:accent2>
      <a:accent3>
        <a:srgbClr val="FFE9DD"/>
      </a:accent3>
      <a:accent4>
        <a:srgbClr val="DDDCD7"/>
      </a:accent4>
      <a:accent5>
        <a:srgbClr val="B4AEA7"/>
      </a:accent5>
      <a:accent6>
        <a:srgbClr val="6E696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SQ-PowerPoint 16x9 template" id="{3568BDA8-76DE-BC4F-8ED6-1248708982BD}" vid="{28F16123-0378-634A-AFA4-098A5ED6BC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4fff8a3-050f-428f-b966-cc56f581f9b1}" enabled="1" method="Standard" siteId="{7dfbfb93-19b6-4985-ac7e-501a37938456}" contentBits="0" removed="0"/>
</clbl:labelList>
</file>

<file path=docProps/app.xml><?xml version="1.0" encoding="utf-8"?>
<Properties xmlns="http://schemas.openxmlformats.org/officeDocument/2006/extended-properties" xmlns:vt="http://schemas.openxmlformats.org/officeDocument/2006/docPropsVTypes">
  <TotalTime>697</TotalTime>
  <Words>1560</Words>
  <Application>Microsoft Office PowerPoint</Application>
  <PresentationFormat>Widescreen</PresentationFormat>
  <Paragraphs>253</Paragraphs>
  <Slides>18</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Aptos</vt:lpstr>
      <vt:lpstr>Arial</vt:lpstr>
      <vt:lpstr>Roboto</vt:lpstr>
      <vt:lpstr>1_University of Southern Queensland</vt:lpstr>
      <vt:lpstr>University of Southern Queensland</vt:lpstr>
      <vt:lpstr>Full Text Seeker </vt:lpstr>
      <vt:lpstr>PowerPoint Presentation</vt:lpstr>
      <vt:lpstr>4 parts to today’s presentation</vt:lpstr>
      <vt:lpstr>The problem…</vt:lpstr>
      <vt:lpstr>Automation - EndNote</vt:lpstr>
      <vt:lpstr>Automation - Zotero</vt:lpstr>
      <vt:lpstr>Additional tools - Zotero</vt:lpstr>
      <vt:lpstr>What Full Text Seeker does</vt:lpstr>
      <vt:lpstr>What Full Text Seeker does</vt:lpstr>
      <vt:lpstr>Copilot First Button: Import CSV</vt:lpstr>
      <vt:lpstr>Copilot. Second button – Generate Links</vt:lpstr>
      <vt:lpstr>Copilot – Generate Links</vt:lpstr>
      <vt:lpstr>Copilot – additional edits</vt:lpstr>
      <vt:lpstr>Issues/Challenges</vt:lpstr>
      <vt:lpstr>PowerPoint Presentation</vt:lpstr>
      <vt:lpstr>Results</vt:lpstr>
      <vt:lpstr>Seeking feedback</vt:lpstr>
      <vt:lpstr>Thank you</vt:lpstr>
    </vt:vector>
  </TitlesOfParts>
  <Company>University of Southern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Tracy Bruce</dc:creator>
  <cp:lastModifiedBy>Tracy Bruce</cp:lastModifiedBy>
  <cp:revision>20</cp:revision>
  <dcterms:created xsi:type="dcterms:W3CDTF">2024-10-23T01:30:19Z</dcterms:created>
  <dcterms:modified xsi:type="dcterms:W3CDTF">2024-10-24T13:12:17Z</dcterms:modified>
</cp:coreProperties>
</file>