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58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Silencing Indigenous voice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Dr Melitta Hogarth</a:t>
            </a:r>
          </a:p>
          <a:p>
            <a:r>
              <a:rPr lang="en-AU" dirty="0" smtClean="0"/>
              <a:t>University of Southern Queensland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646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79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200" dirty="0" smtClean="0"/>
              <a:t>“For the last quarter century, […], we’ve seen seminal reports which have repeatedly emphasised that our people need to have a genuine say in our lives and decisions that affect our peoples and communities” (National Congress of Australia’s First Peoples, 2016, p. 5)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97979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Contradictory discourses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40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800" dirty="0" smtClean="0"/>
              <a:t>“invariably the nature, and consequently the outcome, of [the] education [provided is] constructed through and measured by non-Indigenous standards, values and philosophies.  [Therefore,] the purpose of this education has been to assimilate Indigenous peoples into non-Indigenous cultures and societies” Morgan et al., 2006, p. 231)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26800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Contradictory discourses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smtClean="0"/>
              <a:t>“as a nation we will walk side by side with Aboriginal and Torres Strait Islander people on the journey of recognitions and reconciliation, to build a promising future for all” (Department of Prime Minister and Cabinet, 2016, p. 4)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87634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930" y="977755"/>
            <a:ext cx="7729728" cy="1188720"/>
          </a:xfrm>
        </p:spPr>
        <p:txBody>
          <a:bodyPr/>
          <a:lstStyle/>
          <a:p>
            <a:r>
              <a:rPr lang="en-AU" dirty="0" smtClean="0"/>
              <a:t>My 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930" y="2781735"/>
            <a:ext cx="7729728" cy="310198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AU" sz="2800" dirty="0" smtClean="0"/>
              <a:t>Classroom teacher </a:t>
            </a:r>
          </a:p>
          <a:p>
            <a:pPr marL="0" indent="0" algn="ctr">
              <a:buNone/>
            </a:pPr>
            <a:r>
              <a:rPr lang="en-AU" sz="2800" dirty="0" smtClean="0"/>
              <a:t>Vs</a:t>
            </a:r>
          </a:p>
          <a:p>
            <a:pPr marL="0" indent="0" algn="ctr">
              <a:buNone/>
            </a:pPr>
            <a:r>
              <a:rPr lang="en-AU" sz="2800" dirty="0" smtClean="0"/>
              <a:t>Community member</a:t>
            </a:r>
          </a:p>
          <a:p>
            <a:pPr marL="0" indent="0" algn="ctr">
              <a:buNone/>
            </a:pPr>
            <a:r>
              <a:rPr lang="en-AU" sz="2800" dirty="0" smtClean="0"/>
              <a:t>Vs</a:t>
            </a:r>
          </a:p>
          <a:p>
            <a:pPr marL="0" indent="0" algn="ctr">
              <a:buNone/>
            </a:pPr>
            <a:r>
              <a:rPr lang="en-AU" sz="2800" dirty="0" smtClean="0"/>
              <a:t>Role model </a:t>
            </a:r>
          </a:p>
          <a:p>
            <a:pPr marL="0" indent="0" algn="ctr">
              <a:buNone/>
            </a:pPr>
            <a:r>
              <a:rPr lang="en-AU" sz="2800" dirty="0" smtClean="0"/>
              <a:t>Vs</a:t>
            </a:r>
          </a:p>
          <a:p>
            <a:pPr marL="0" indent="0" algn="ctr">
              <a:buNone/>
            </a:pPr>
            <a:r>
              <a:rPr lang="en-AU" sz="2800" dirty="0" smtClean="0"/>
              <a:t> Liaison/Mediator </a:t>
            </a:r>
          </a:p>
          <a:p>
            <a:pPr marL="0" indent="0" algn="ctr">
              <a:buNone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56370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Flip the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 smtClean="0"/>
              <a:t>Transformation; need for change</a:t>
            </a:r>
          </a:p>
          <a:p>
            <a:pPr marL="0" indent="0">
              <a:buNone/>
            </a:pPr>
            <a:r>
              <a:rPr lang="en-AU" sz="2400" dirty="0" smtClean="0"/>
              <a:t>Aboriginal and Torres Strait Islander peoples need to be more assertive</a:t>
            </a:r>
          </a:p>
          <a:p>
            <a:pPr marL="0" indent="0">
              <a:buNone/>
            </a:pPr>
            <a:r>
              <a:rPr lang="en-AU" sz="2400" dirty="0" smtClean="0"/>
              <a:t>We need to base our actions in the international charters and human rights conventions</a:t>
            </a:r>
          </a:p>
          <a:p>
            <a:pPr marL="0" indent="0">
              <a:buNone/>
            </a:pPr>
            <a:r>
              <a:rPr lang="en-AU" sz="2400" dirty="0" smtClean="0"/>
              <a:t>We need to privilege our agency – our children; our future is dependent on it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3834489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53</TotalTime>
  <Words>237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Silencing Indigenous voice</vt:lpstr>
      <vt:lpstr>The context</vt:lpstr>
      <vt:lpstr>Contradictory discourses</vt:lpstr>
      <vt:lpstr>Contradictory discourses</vt:lpstr>
      <vt:lpstr>My story</vt:lpstr>
      <vt:lpstr>Flip the system</vt:lpstr>
    </vt:vector>
  </TitlesOfParts>
  <Company>University of Southern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Silencing Indigenous voice</dc:title>
  <dc:creator>Melitta Hogarth</dc:creator>
  <cp:lastModifiedBy>Melitta Hogarth</cp:lastModifiedBy>
  <cp:revision>5</cp:revision>
  <dcterms:created xsi:type="dcterms:W3CDTF">2018-12-04T19:22:56Z</dcterms:created>
  <dcterms:modified xsi:type="dcterms:W3CDTF">2018-12-04T20:16:24Z</dcterms:modified>
</cp:coreProperties>
</file>