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8E027-0934-4176-A815-A068CA706FAA}" v="50" dt="2024-12-03T10:30:36.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Jenkins" userId="a84c4250-00e4-4fa6-8077-b1d708474ef2" providerId="ADAL" clId="{0708E027-0934-4176-A815-A068CA706FAA}"/>
    <pc:docChg chg="undo custSel addSld modSld">
      <pc:chgData name="Kyle Jenkins" userId="a84c4250-00e4-4fa6-8077-b1d708474ef2" providerId="ADAL" clId="{0708E027-0934-4176-A815-A068CA706FAA}" dt="2024-12-03T10:30:52.338" v="1712" actId="20577"/>
      <pc:docMkLst>
        <pc:docMk/>
      </pc:docMkLst>
      <pc:sldChg chg="modSp mod">
        <pc:chgData name="Kyle Jenkins" userId="a84c4250-00e4-4fa6-8077-b1d708474ef2" providerId="ADAL" clId="{0708E027-0934-4176-A815-A068CA706FAA}" dt="2024-12-03T10:30:52.338" v="1712" actId="20577"/>
        <pc:sldMkLst>
          <pc:docMk/>
          <pc:sldMk cId="1561092121" sldId="256"/>
        </pc:sldMkLst>
        <pc:spChg chg="mod">
          <ac:chgData name="Kyle Jenkins" userId="a84c4250-00e4-4fa6-8077-b1d708474ef2" providerId="ADAL" clId="{0708E027-0934-4176-A815-A068CA706FAA}" dt="2024-12-03T10:30:52.338" v="1712" actId="20577"/>
          <ac:spMkLst>
            <pc:docMk/>
            <pc:sldMk cId="1561092121" sldId="256"/>
            <ac:spMk id="2" creationId="{43E55BB9-FE0D-63EC-BA56-FC7BDAF1A72E}"/>
          </ac:spMkLst>
        </pc:spChg>
      </pc:sldChg>
      <pc:sldChg chg="addSp delSp modSp mod">
        <pc:chgData name="Kyle Jenkins" userId="a84c4250-00e4-4fa6-8077-b1d708474ef2" providerId="ADAL" clId="{0708E027-0934-4176-A815-A068CA706FAA}" dt="2024-12-03T10:13:49.197" v="1320" actId="6549"/>
        <pc:sldMkLst>
          <pc:docMk/>
          <pc:sldMk cId="2507354200" sldId="257"/>
        </pc:sldMkLst>
        <pc:spChg chg="mod">
          <ac:chgData name="Kyle Jenkins" userId="a84c4250-00e4-4fa6-8077-b1d708474ef2" providerId="ADAL" clId="{0708E027-0934-4176-A815-A068CA706FAA}" dt="2024-12-03T10:13:49.197" v="1320" actId="6549"/>
          <ac:spMkLst>
            <pc:docMk/>
            <pc:sldMk cId="2507354200" sldId="257"/>
            <ac:spMk id="2" creationId="{FADBEA3F-FC34-537C-DC5E-3651C1034976}"/>
          </ac:spMkLst>
        </pc:spChg>
        <pc:spChg chg="del mod">
          <ac:chgData name="Kyle Jenkins" userId="a84c4250-00e4-4fa6-8077-b1d708474ef2" providerId="ADAL" clId="{0708E027-0934-4176-A815-A068CA706FAA}" dt="2024-12-03T09:43:19.187" v="1" actId="478"/>
          <ac:spMkLst>
            <pc:docMk/>
            <pc:sldMk cId="2507354200" sldId="257"/>
            <ac:spMk id="3" creationId="{307B4282-DCD0-42F4-B188-E1A66D61043F}"/>
          </ac:spMkLst>
        </pc:spChg>
        <pc:picChg chg="add mod">
          <ac:chgData name="Kyle Jenkins" userId="a84c4250-00e4-4fa6-8077-b1d708474ef2" providerId="ADAL" clId="{0708E027-0934-4176-A815-A068CA706FAA}" dt="2024-12-03T09:54:25.590" v="364" actId="1076"/>
          <ac:picMkLst>
            <pc:docMk/>
            <pc:sldMk cId="2507354200" sldId="257"/>
            <ac:picMk id="4" creationId="{ABD7F9B4-FB5D-29EF-F647-44FFFF771256}"/>
          </ac:picMkLst>
        </pc:picChg>
      </pc:sldChg>
      <pc:sldChg chg="addSp delSp modSp mod">
        <pc:chgData name="Kyle Jenkins" userId="a84c4250-00e4-4fa6-8077-b1d708474ef2" providerId="ADAL" clId="{0708E027-0934-4176-A815-A068CA706FAA}" dt="2024-12-03T09:47:13.833" v="122" actId="20577"/>
        <pc:sldMkLst>
          <pc:docMk/>
          <pc:sldMk cId="964589943" sldId="258"/>
        </pc:sldMkLst>
        <pc:spChg chg="mod">
          <ac:chgData name="Kyle Jenkins" userId="a84c4250-00e4-4fa6-8077-b1d708474ef2" providerId="ADAL" clId="{0708E027-0934-4176-A815-A068CA706FAA}" dt="2024-12-03T09:47:13.833" v="122" actId="20577"/>
          <ac:spMkLst>
            <pc:docMk/>
            <pc:sldMk cId="964589943" sldId="258"/>
            <ac:spMk id="2" creationId="{642B8C19-54CF-A1F5-E67D-6BE6AF7A2693}"/>
          </ac:spMkLst>
        </pc:spChg>
        <pc:spChg chg="del mod">
          <ac:chgData name="Kyle Jenkins" userId="a84c4250-00e4-4fa6-8077-b1d708474ef2" providerId="ADAL" clId="{0708E027-0934-4176-A815-A068CA706FAA}" dt="2024-12-03T09:44:19.180" v="4" actId="478"/>
          <ac:spMkLst>
            <pc:docMk/>
            <pc:sldMk cId="964589943" sldId="258"/>
            <ac:spMk id="3" creationId="{2C5FCECE-C034-24A9-6251-07D3068A99F7}"/>
          </ac:spMkLst>
        </pc:spChg>
        <pc:picChg chg="add mod">
          <ac:chgData name="Kyle Jenkins" userId="a84c4250-00e4-4fa6-8077-b1d708474ef2" providerId="ADAL" clId="{0708E027-0934-4176-A815-A068CA706FAA}" dt="2024-12-03T09:44:58.630" v="15" actId="1076"/>
          <ac:picMkLst>
            <pc:docMk/>
            <pc:sldMk cId="964589943" sldId="258"/>
            <ac:picMk id="4" creationId="{D8100AB5-C3CD-42B9-7B12-C5DEB6A08496}"/>
          </ac:picMkLst>
        </pc:picChg>
      </pc:sldChg>
      <pc:sldChg chg="addSp delSp modSp mod">
        <pc:chgData name="Kyle Jenkins" userId="a84c4250-00e4-4fa6-8077-b1d708474ef2" providerId="ADAL" clId="{0708E027-0934-4176-A815-A068CA706FAA}" dt="2024-12-03T10:06:18.314" v="1001" actId="1076"/>
        <pc:sldMkLst>
          <pc:docMk/>
          <pc:sldMk cId="971832381" sldId="259"/>
        </pc:sldMkLst>
        <pc:spChg chg="mod">
          <ac:chgData name="Kyle Jenkins" userId="a84c4250-00e4-4fa6-8077-b1d708474ef2" providerId="ADAL" clId="{0708E027-0934-4176-A815-A068CA706FAA}" dt="2024-12-03T09:59:14.686" v="538" actId="20577"/>
          <ac:spMkLst>
            <pc:docMk/>
            <pc:sldMk cId="971832381" sldId="259"/>
            <ac:spMk id="2" creationId="{5EE0B412-E967-DF18-B9AC-240FCC370160}"/>
          </ac:spMkLst>
        </pc:spChg>
        <pc:spChg chg="del">
          <ac:chgData name="Kyle Jenkins" userId="a84c4250-00e4-4fa6-8077-b1d708474ef2" providerId="ADAL" clId="{0708E027-0934-4176-A815-A068CA706FAA}" dt="2024-12-03T09:57:34.202" v="430"/>
          <ac:spMkLst>
            <pc:docMk/>
            <pc:sldMk cId="971832381" sldId="259"/>
            <ac:spMk id="3" creationId="{38606AFA-A7D8-4532-07DF-D1ED8645AAF2}"/>
          </ac:spMkLst>
        </pc:spChg>
        <pc:picChg chg="add mod">
          <ac:chgData name="Kyle Jenkins" userId="a84c4250-00e4-4fa6-8077-b1d708474ef2" providerId="ADAL" clId="{0708E027-0934-4176-A815-A068CA706FAA}" dt="2024-12-03T09:57:38.863" v="433" actId="1076"/>
          <ac:picMkLst>
            <pc:docMk/>
            <pc:sldMk cId="971832381" sldId="259"/>
            <ac:picMk id="5" creationId="{91A4C017-50F5-431E-E01A-41B9332BD7FE}"/>
          </ac:picMkLst>
        </pc:picChg>
        <pc:picChg chg="add mod">
          <ac:chgData name="Kyle Jenkins" userId="a84c4250-00e4-4fa6-8077-b1d708474ef2" providerId="ADAL" clId="{0708E027-0934-4176-A815-A068CA706FAA}" dt="2024-12-03T10:06:18.314" v="1001" actId="1076"/>
          <ac:picMkLst>
            <pc:docMk/>
            <pc:sldMk cId="971832381" sldId="259"/>
            <ac:picMk id="6" creationId="{02AB95E3-454E-7590-E125-C494F8D29808}"/>
          </ac:picMkLst>
        </pc:picChg>
      </pc:sldChg>
      <pc:sldChg chg="addSp delSp modSp mod">
        <pc:chgData name="Kyle Jenkins" userId="a84c4250-00e4-4fa6-8077-b1d708474ef2" providerId="ADAL" clId="{0708E027-0934-4176-A815-A068CA706FAA}" dt="2024-12-03T10:06:27.096" v="1003" actId="1076"/>
        <pc:sldMkLst>
          <pc:docMk/>
          <pc:sldMk cId="1529888500" sldId="260"/>
        </pc:sldMkLst>
        <pc:spChg chg="mod">
          <ac:chgData name="Kyle Jenkins" userId="a84c4250-00e4-4fa6-8077-b1d708474ef2" providerId="ADAL" clId="{0708E027-0934-4176-A815-A068CA706FAA}" dt="2024-12-03T10:03:34.033" v="774" actId="1076"/>
          <ac:spMkLst>
            <pc:docMk/>
            <pc:sldMk cId="1529888500" sldId="260"/>
            <ac:spMk id="2" creationId="{753C728F-CB1F-3077-AF26-F48F41282E51}"/>
          </ac:spMkLst>
        </pc:spChg>
        <pc:spChg chg="del">
          <ac:chgData name="Kyle Jenkins" userId="a84c4250-00e4-4fa6-8077-b1d708474ef2" providerId="ADAL" clId="{0708E027-0934-4176-A815-A068CA706FAA}" dt="2024-12-03T09:59:40.668" v="539"/>
          <ac:spMkLst>
            <pc:docMk/>
            <pc:sldMk cId="1529888500" sldId="260"/>
            <ac:spMk id="3" creationId="{13E06048-B19D-2223-AA2D-8BD364D67F9A}"/>
          </ac:spMkLst>
        </pc:spChg>
        <pc:picChg chg="add mod">
          <ac:chgData name="Kyle Jenkins" userId="a84c4250-00e4-4fa6-8077-b1d708474ef2" providerId="ADAL" clId="{0708E027-0934-4176-A815-A068CA706FAA}" dt="2024-12-03T09:59:42.572" v="541" actId="962"/>
          <ac:picMkLst>
            <pc:docMk/>
            <pc:sldMk cId="1529888500" sldId="260"/>
            <ac:picMk id="5" creationId="{DC50EC61-7517-FF74-5042-897B46307F4A}"/>
          </ac:picMkLst>
        </pc:picChg>
        <pc:picChg chg="add mod">
          <ac:chgData name="Kyle Jenkins" userId="a84c4250-00e4-4fa6-8077-b1d708474ef2" providerId="ADAL" clId="{0708E027-0934-4176-A815-A068CA706FAA}" dt="2024-12-03T10:06:27.096" v="1003" actId="1076"/>
          <ac:picMkLst>
            <pc:docMk/>
            <pc:sldMk cId="1529888500" sldId="260"/>
            <ac:picMk id="6" creationId="{C72DC88F-0F53-1C6C-035D-741590CEBBED}"/>
          </ac:picMkLst>
        </pc:picChg>
      </pc:sldChg>
      <pc:sldChg chg="addSp delSp modSp mod">
        <pc:chgData name="Kyle Jenkins" userId="a84c4250-00e4-4fa6-8077-b1d708474ef2" providerId="ADAL" clId="{0708E027-0934-4176-A815-A068CA706FAA}" dt="2024-12-03T10:06:36.594" v="1005" actId="1076"/>
        <pc:sldMkLst>
          <pc:docMk/>
          <pc:sldMk cId="4182350605" sldId="261"/>
        </pc:sldMkLst>
        <pc:spChg chg="mod">
          <ac:chgData name="Kyle Jenkins" userId="a84c4250-00e4-4fa6-8077-b1d708474ef2" providerId="ADAL" clId="{0708E027-0934-4176-A815-A068CA706FAA}" dt="2024-12-03T10:04:49.557" v="872" actId="20577"/>
          <ac:spMkLst>
            <pc:docMk/>
            <pc:sldMk cId="4182350605" sldId="261"/>
            <ac:spMk id="2" creationId="{9B733BFE-DE12-C587-71B1-6FEEA0651D04}"/>
          </ac:spMkLst>
        </pc:spChg>
        <pc:spChg chg="del">
          <ac:chgData name="Kyle Jenkins" userId="a84c4250-00e4-4fa6-8077-b1d708474ef2" providerId="ADAL" clId="{0708E027-0934-4176-A815-A068CA706FAA}" dt="2024-12-03T09:59:55.187" v="542"/>
          <ac:spMkLst>
            <pc:docMk/>
            <pc:sldMk cId="4182350605" sldId="261"/>
            <ac:spMk id="3" creationId="{838B8CED-ABFF-8EBD-8CB2-54147BB874A3}"/>
          </ac:spMkLst>
        </pc:spChg>
        <pc:picChg chg="add mod">
          <ac:chgData name="Kyle Jenkins" userId="a84c4250-00e4-4fa6-8077-b1d708474ef2" providerId="ADAL" clId="{0708E027-0934-4176-A815-A068CA706FAA}" dt="2024-12-03T09:59:56.065" v="544" actId="962"/>
          <ac:picMkLst>
            <pc:docMk/>
            <pc:sldMk cId="4182350605" sldId="261"/>
            <ac:picMk id="5" creationId="{CF742FAC-C5A3-F701-FF77-D980964E3D1C}"/>
          </ac:picMkLst>
        </pc:picChg>
        <pc:picChg chg="add mod">
          <ac:chgData name="Kyle Jenkins" userId="a84c4250-00e4-4fa6-8077-b1d708474ef2" providerId="ADAL" clId="{0708E027-0934-4176-A815-A068CA706FAA}" dt="2024-12-03T10:06:36.594" v="1005" actId="1076"/>
          <ac:picMkLst>
            <pc:docMk/>
            <pc:sldMk cId="4182350605" sldId="261"/>
            <ac:picMk id="6" creationId="{9AF999F8-3EBB-4534-3D11-2D3FF5FA8D98}"/>
          </ac:picMkLst>
        </pc:picChg>
      </pc:sldChg>
      <pc:sldChg chg="addSp delSp modSp mod">
        <pc:chgData name="Kyle Jenkins" userId="a84c4250-00e4-4fa6-8077-b1d708474ef2" providerId="ADAL" clId="{0708E027-0934-4176-A815-A068CA706FAA}" dt="2024-12-03T10:06:45.259" v="1007" actId="1076"/>
        <pc:sldMkLst>
          <pc:docMk/>
          <pc:sldMk cId="1630524691" sldId="262"/>
        </pc:sldMkLst>
        <pc:spChg chg="mod">
          <ac:chgData name="Kyle Jenkins" userId="a84c4250-00e4-4fa6-8077-b1d708474ef2" providerId="ADAL" clId="{0708E027-0934-4176-A815-A068CA706FAA}" dt="2024-12-03T10:06:00.288" v="999" actId="1076"/>
          <ac:spMkLst>
            <pc:docMk/>
            <pc:sldMk cId="1630524691" sldId="262"/>
            <ac:spMk id="2" creationId="{A70429F9-88CD-06D5-CA53-E7A53C5616B5}"/>
          </ac:spMkLst>
        </pc:spChg>
        <pc:spChg chg="del">
          <ac:chgData name="Kyle Jenkins" userId="a84c4250-00e4-4fa6-8077-b1d708474ef2" providerId="ADAL" clId="{0708E027-0934-4176-A815-A068CA706FAA}" dt="2024-12-03T10:00:20.243" v="545"/>
          <ac:spMkLst>
            <pc:docMk/>
            <pc:sldMk cId="1630524691" sldId="262"/>
            <ac:spMk id="3" creationId="{A9D22C2F-DD41-2069-36A9-8A85CBFE7BC7}"/>
          </ac:spMkLst>
        </pc:spChg>
        <pc:picChg chg="add mod">
          <ac:chgData name="Kyle Jenkins" userId="a84c4250-00e4-4fa6-8077-b1d708474ef2" providerId="ADAL" clId="{0708E027-0934-4176-A815-A068CA706FAA}" dt="2024-12-03T10:05:47.821" v="972" actId="14100"/>
          <ac:picMkLst>
            <pc:docMk/>
            <pc:sldMk cId="1630524691" sldId="262"/>
            <ac:picMk id="5" creationId="{21F2CF1E-D4AC-58E5-6833-D173C0A302A3}"/>
          </ac:picMkLst>
        </pc:picChg>
        <pc:picChg chg="add mod">
          <ac:chgData name="Kyle Jenkins" userId="a84c4250-00e4-4fa6-8077-b1d708474ef2" providerId="ADAL" clId="{0708E027-0934-4176-A815-A068CA706FAA}" dt="2024-12-03T10:06:45.259" v="1007" actId="1076"/>
          <ac:picMkLst>
            <pc:docMk/>
            <pc:sldMk cId="1630524691" sldId="262"/>
            <ac:picMk id="6" creationId="{816F580E-AD6C-E2A7-2A66-BBFD9039D6CB}"/>
          </ac:picMkLst>
        </pc:picChg>
      </pc:sldChg>
      <pc:sldChg chg="addSp delSp modSp mod">
        <pc:chgData name="Kyle Jenkins" userId="a84c4250-00e4-4fa6-8077-b1d708474ef2" providerId="ADAL" clId="{0708E027-0934-4176-A815-A068CA706FAA}" dt="2024-12-03T10:06:51.335" v="1009" actId="1076"/>
        <pc:sldMkLst>
          <pc:docMk/>
          <pc:sldMk cId="2630701943" sldId="263"/>
        </pc:sldMkLst>
        <pc:spChg chg="mod">
          <ac:chgData name="Kyle Jenkins" userId="a84c4250-00e4-4fa6-8077-b1d708474ef2" providerId="ADAL" clId="{0708E027-0934-4176-A815-A068CA706FAA}" dt="2024-12-03T10:02:03.401" v="671" actId="20577"/>
          <ac:spMkLst>
            <pc:docMk/>
            <pc:sldMk cId="2630701943" sldId="263"/>
            <ac:spMk id="2" creationId="{690830B7-A199-BF09-F599-DA1A57D5EB15}"/>
          </ac:spMkLst>
        </pc:spChg>
        <pc:spChg chg="del">
          <ac:chgData name="Kyle Jenkins" userId="a84c4250-00e4-4fa6-8077-b1d708474ef2" providerId="ADAL" clId="{0708E027-0934-4176-A815-A068CA706FAA}" dt="2024-12-03T10:00:33.121" v="548"/>
          <ac:spMkLst>
            <pc:docMk/>
            <pc:sldMk cId="2630701943" sldId="263"/>
            <ac:spMk id="3" creationId="{7CA90FC0-C00B-6BC5-9715-331B19EB71F9}"/>
          </ac:spMkLst>
        </pc:spChg>
        <pc:picChg chg="add mod">
          <ac:chgData name="Kyle Jenkins" userId="a84c4250-00e4-4fa6-8077-b1d708474ef2" providerId="ADAL" clId="{0708E027-0934-4176-A815-A068CA706FAA}" dt="2024-12-03T10:00:33.829" v="550" actId="962"/>
          <ac:picMkLst>
            <pc:docMk/>
            <pc:sldMk cId="2630701943" sldId="263"/>
            <ac:picMk id="5" creationId="{6259D659-0C4C-47A7-B89A-E4600A5625C8}"/>
          </ac:picMkLst>
        </pc:picChg>
        <pc:picChg chg="add mod">
          <ac:chgData name="Kyle Jenkins" userId="a84c4250-00e4-4fa6-8077-b1d708474ef2" providerId="ADAL" clId="{0708E027-0934-4176-A815-A068CA706FAA}" dt="2024-12-03T10:06:51.335" v="1009" actId="1076"/>
          <ac:picMkLst>
            <pc:docMk/>
            <pc:sldMk cId="2630701943" sldId="263"/>
            <ac:picMk id="6" creationId="{871EA9FA-60ED-2C7D-D7FC-D58E1061D69A}"/>
          </ac:picMkLst>
        </pc:picChg>
      </pc:sldChg>
      <pc:sldChg chg="addSp delSp modSp mod">
        <pc:chgData name="Kyle Jenkins" userId="a84c4250-00e4-4fa6-8077-b1d708474ef2" providerId="ADAL" clId="{0708E027-0934-4176-A815-A068CA706FAA}" dt="2024-12-03T10:28:25.079" v="1670" actId="1076"/>
        <pc:sldMkLst>
          <pc:docMk/>
          <pc:sldMk cId="207080574" sldId="264"/>
        </pc:sldMkLst>
        <pc:spChg chg="mod">
          <ac:chgData name="Kyle Jenkins" userId="a84c4250-00e4-4fa6-8077-b1d708474ef2" providerId="ADAL" clId="{0708E027-0934-4176-A815-A068CA706FAA}" dt="2024-12-03T10:18:06.517" v="1437" actId="1076"/>
          <ac:spMkLst>
            <pc:docMk/>
            <pc:sldMk cId="207080574" sldId="264"/>
            <ac:spMk id="2" creationId="{112EA4B2-4914-9018-D1E2-19774390564D}"/>
          </ac:spMkLst>
        </pc:spChg>
        <pc:spChg chg="del">
          <ac:chgData name="Kyle Jenkins" userId="a84c4250-00e4-4fa6-8077-b1d708474ef2" providerId="ADAL" clId="{0708E027-0934-4176-A815-A068CA706FAA}" dt="2024-12-03T10:07:58.959" v="1021"/>
          <ac:spMkLst>
            <pc:docMk/>
            <pc:sldMk cId="207080574" sldId="264"/>
            <ac:spMk id="3" creationId="{22A37B96-9EA0-5089-5461-0919FF38489D}"/>
          </ac:spMkLst>
        </pc:spChg>
        <pc:picChg chg="add mod">
          <ac:chgData name="Kyle Jenkins" userId="a84c4250-00e4-4fa6-8077-b1d708474ef2" providerId="ADAL" clId="{0708E027-0934-4176-A815-A068CA706FAA}" dt="2024-12-03T10:08:01.435" v="1022" actId="27614"/>
          <ac:picMkLst>
            <pc:docMk/>
            <pc:sldMk cId="207080574" sldId="264"/>
            <ac:picMk id="5" creationId="{9D0A1D31-B9A3-BE5D-7861-4F43599BDB20}"/>
          </ac:picMkLst>
        </pc:picChg>
        <pc:picChg chg="add mod">
          <ac:chgData name="Kyle Jenkins" userId="a84c4250-00e4-4fa6-8077-b1d708474ef2" providerId="ADAL" clId="{0708E027-0934-4176-A815-A068CA706FAA}" dt="2024-12-03T10:28:25.079" v="1670" actId="1076"/>
          <ac:picMkLst>
            <pc:docMk/>
            <pc:sldMk cId="207080574" sldId="264"/>
            <ac:picMk id="6" creationId="{8A6516D2-FAC2-551B-0E3D-F556904DF660}"/>
          </ac:picMkLst>
        </pc:picChg>
      </pc:sldChg>
      <pc:sldChg chg="addSp delSp modSp mod">
        <pc:chgData name="Kyle Jenkins" userId="a84c4250-00e4-4fa6-8077-b1d708474ef2" providerId="ADAL" clId="{0708E027-0934-4176-A815-A068CA706FAA}" dt="2024-12-03T10:28:30.440" v="1672" actId="1076"/>
        <pc:sldMkLst>
          <pc:docMk/>
          <pc:sldMk cId="229154805" sldId="265"/>
        </pc:sldMkLst>
        <pc:spChg chg="mod">
          <ac:chgData name="Kyle Jenkins" userId="a84c4250-00e4-4fa6-8077-b1d708474ef2" providerId="ADAL" clId="{0708E027-0934-4176-A815-A068CA706FAA}" dt="2024-12-03T10:18:44.308" v="1453" actId="1076"/>
          <ac:spMkLst>
            <pc:docMk/>
            <pc:sldMk cId="229154805" sldId="265"/>
            <ac:spMk id="2" creationId="{39E3D60A-2820-90AB-E34F-D488225F8CCC}"/>
          </ac:spMkLst>
        </pc:spChg>
        <pc:spChg chg="del">
          <ac:chgData name="Kyle Jenkins" userId="a84c4250-00e4-4fa6-8077-b1d708474ef2" providerId="ADAL" clId="{0708E027-0934-4176-A815-A068CA706FAA}" dt="2024-12-03T10:08:08.418" v="1023"/>
          <ac:spMkLst>
            <pc:docMk/>
            <pc:sldMk cId="229154805" sldId="265"/>
            <ac:spMk id="3" creationId="{922B0548-6911-270A-C02C-D2CCD6F69E7D}"/>
          </ac:spMkLst>
        </pc:spChg>
        <pc:picChg chg="add mod">
          <ac:chgData name="Kyle Jenkins" userId="a84c4250-00e4-4fa6-8077-b1d708474ef2" providerId="ADAL" clId="{0708E027-0934-4176-A815-A068CA706FAA}" dt="2024-12-03T10:08:09.170" v="1025" actId="962"/>
          <ac:picMkLst>
            <pc:docMk/>
            <pc:sldMk cId="229154805" sldId="265"/>
            <ac:picMk id="5" creationId="{BBE3C66E-71A1-942C-136B-A2BF844E1FD1}"/>
          </ac:picMkLst>
        </pc:picChg>
        <pc:picChg chg="add mod">
          <ac:chgData name="Kyle Jenkins" userId="a84c4250-00e4-4fa6-8077-b1d708474ef2" providerId="ADAL" clId="{0708E027-0934-4176-A815-A068CA706FAA}" dt="2024-12-03T10:28:30.440" v="1672" actId="1076"/>
          <ac:picMkLst>
            <pc:docMk/>
            <pc:sldMk cId="229154805" sldId="265"/>
            <ac:picMk id="6" creationId="{9DA8BCB1-70F3-22D7-7186-BABAC2653C68}"/>
          </ac:picMkLst>
        </pc:picChg>
      </pc:sldChg>
      <pc:sldChg chg="addSp delSp modSp new mod">
        <pc:chgData name="Kyle Jenkins" userId="a84c4250-00e4-4fa6-8077-b1d708474ef2" providerId="ADAL" clId="{0708E027-0934-4176-A815-A068CA706FAA}" dt="2024-12-03T10:28:38.381" v="1674" actId="1076"/>
        <pc:sldMkLst>
          <pc:docMk/>
          <pc:sldMk cId="3019780160" sldId="266"/>
        </pc:sldMkLst>
        <pc:spChg chg="mod">
          <ac:chgData name="Kyle Jenkins" userId="a84c4250-00e4-4fa6-8077-b1d708474ef2" providerId="ADAL" clId="{0708E027-0934-4176-A815-A068CA706FAA}" dt="2024-12-03T10:19:27.410" v="1472" actId="20577"/>
          <ac:spMkLst>
            <pc:docMk/>
            <pc:sldMk cId="3019780160" sldId="266"/>
            <ac:spMk id="2" creationId="{84694804-2FC4-CD11-413E-C19AF53CF52E}"/>
          </ac:spMkLst>
        </pc:spChg>
        <pc:spChg chg="del">
          <ac:chgData name="Kyle Jenkins" userId="a84c4250-00e4-4fa6-8077-b1d708474ef2" providerId="ADAL" clId="{0708E027-0934-4176-A815-A068CA706FAA}" dt="2024-12-03T10:08:15.066" v="1026"/>
          <ac:spMkLst>
            <pc:docMk/>
            <pc:sldMk cId="3019780160" sldId="266"/>
            <ac:spMk id="3" creationId="{331C9571-83BD-CCB7-C4BB-FCEE258E0174}"/>
          </ac:spMkLst>
        </pc:spChg>
        <pc:picChg chg="add mod">
          <ac:chgData name="Kyle Jenkins" userId="a84c4250-00e4-4fa6-8077-b1d708474ef2" providerId="ADAL" clId="{0708E027-0934-4176-A815-A068CA706FAA}" dt="2024-12-03T10:08:15.916" v="1028" actId="962"/>
          <ac:picMkLst>
            <pc:docMk/>
            <pc:sldMk cId="3019780160" sldId="266"/>
            <ac:picMk id="5" creationId="{760A28EA-612B-4A4C-7164-EF92C5C8AD59}"/>
          </ac:picMkLst>
        </pc:picChg>
        <pc:picChg chg="add mod">
          <ac:chgData name="Kyle Jenkins" userId="a84c4250-00e4-4fa6-8077-b1d708474ef2" providerId="ADAL" clId="{0708E027-0934-4176-A815-A068CA706FAA}" dt="2024-12-03T10:28:38.381" v="1674" actId="1076"/>
          <ac:picMkLst>
            <pc:docMk/>
            <pc:sldMk cId="3019780160" sldId="266"/>
            <ac:picMk id="6" creationId="{75FC2673-0969-2F31-126F-BDE9D7592BF6}"/>
          </ac:picMkLst>
        </pc:picChg>
      </pc:sldChg>
      <pc:sldChg chg="addSp delSp modSp new mod">
        <pc:chgData name="Kyle Jenkins" userId="a84c4250-00e4-4fa6-8077-b1d708474ef2" providerId="ADAL" clId="{0708E027-0934-4176-A815-A068CA706FAA}" dt="2024-12-03T10:29:14.520" v="1683" actId="1076"/>
        <pc:sldMkLst>
          <pc:docMk/>
          <pc:sldMk cId="1808205604" sldId="267"/>
        </pc:sldMkLst>
        <pc:spChg chg="mod">
          <ac:chgData name="Kyle Jenkins" userId="a84c4250-00e4-4fa6-8077-b1d708474ef2" providerId="ADAL" clId="{0708E027-0934-4176-A815-A068CA706FAA}" dt="2024-12-03T10:29:07.074" v="1681" actId="1076"/>
          <ac:spMkLst>
            <pc:docMk/>
            <pc:sldMk cId="1808205604" sldId="267"/>
            <ac:spMk id="2" creationId="{E97BFD75-6DD0-459E-8C55-694D550FA2D9}"/>
          </ac:spMkLst>
        </pc:spChg>
        <pc:spChg chg="del">
          <ac:chgData name="Kyle Jenkins" userId="a84c4250-00e4-4fa6-8077-b1d708474ef2" providerId="ADAL" clId="{0708E027-0934-4176-A815-A068CA706FAA}" dt="2024-12-03T10:08:24.520" v="1029"/>
          <ac:spMkLst>
            <pc:docMk/>
            <pc:sldMk cId="1808205604" sldId="267"/>
            <ac:spMk id="3" creationId="{29F574C9-CAA0-3C83-5978-F6AB05DC2911}"/>
          </ac:spMkLst>
        </pc:spChg>
        <pc:picChg chg="add mod">
          <ac:chgData name="Kyle Jenkins" userId="a84c4250-00e4-4fa6-8077-b1d708474ef2" providerId="ADAL" clId="{0708E027-0934-4176-A815-A068CA706FAA}" dt="2024-12-03T10:28:49.198" v="1675" actId="14100"/>
          <ac:picMkLst>
            <pc:docMk/>
            <pc:sldMk cId="1808205604" sldId="267"/>
            <ac:picMk id="5" creationId="{73749F2D-8DC8-092C-EF4F-0C7029274478}"/>
          </ac:picMkLst>
        </pc:picChg>
        <pc:picChg chg="add mod">
          <ac:chgData name="Kyle Jenkins" userId="a84c4250-00e4-4fa6-8077-b1d708474ef2" providerId="ADAL" clId="{0708E027-0934-4176-A815-A068CA706FAA}" dt="2024-12-03T10:29:14.520" v="1683" actId="1076"/>
          <ac:picMkLst>
            <pc:docMk/>
            <pc:sldMk cId="1808205604" sldId="267"/>
            <ac:picMk id="6" creationId="{FDF0DFEE-FE42-AC38-A393-3D2B39977DD8}"/>
          </ac:picMkLst>
        </pc:picChg>
      </pc:sldChg>
      <pc:sldChg chg="addSp delSp modSp new mod">
        <pc:chgData name="Kyle Jenkins" userId="a84c4250-00e4-4fa6-8077-b1d708474ef2" providerId="ADAL" clId="{0708E027-0934-4176-A815-A068CA706FAA}" dt="2024-12-03T10:29:35.761" v="1687" actId="1076"/>
        <pc:sldMkLst>
          <pc:docMk/>
          <pc:sldMk cId="3703765288" sldId="268"/>
        </pc:sldMkLst>
        <pc:spChg chg="mod">
          <ac:chgData name="Kyle Jenkins" userId="a84c4250-00e4-4fa6-8077-b1d708474ef2" providerId="ADAL" clId="{0708E027-0934-4176-A815-A068CA706FAA}" dt="2024-12-03T10:22:24.098" v="1531" actId="1076"/>
          <ac:spMkLst>
            <pc:docMk/>
            <pc:sldMk cId="3703765288" sldId="268"/>
            <ac:spMk id="2" creationId="{736035DC-3F29-2A92-E1E1-5BC37F34CABB}"/>
          </ac:spMkLst>
        </pc:spChg>
        <pc:spChg chg="del">
          <ac:chgData name="Kyle Jenkins" userId="a84c4250-00e4-4fa6-8077-b1d708474ef2" providerId="ADAL" clId="{0708E027-0934-4176-A815-A068CA706FAA}" dt="2024-12-03T10:08:35.723" v="1032"/>
          <ac:spMkLst>
            <pc:docMk/>
            <pc:sldMk cId="3703765288" sldId="268"/>
            <ac:spMk id="3" creationId="{6D766D8E-343B-4EC2-D1EF-61A610E5D15D}"/>
          </ac:spMkLst>
        </pc:spChg>
        <pc:picChg chg="add mod">
          <ac:chgData name="Kyle Jenkins" userId="a84c4250-00e4-4fa6-8077-b1d708474ef2" providerId="ADAL" clId="{0708E027-0934-4176-A815-A068CA706FAA}" dt="2024-12-03T10:08:36.556" v="1034" actId="962"/>
          <ac:picMkLst>
            <pc:docMk/>
            <pc:sldMk cId="3703765288" sldId="268"/>
            <ac:picMk id="5" creationId="{F05B83B8-0D4E-E99B-4C9D-22BA6F913AC5}"/>
          </ac:picMkLst>
        </pc:picChg>
        <pc:picChg chg="add mod">
          <ac:chgData name="Kyle Jenkins" userId="a84c4250-00e4-4fa6-8077-b1d708474ef2" providerId="ADAL" clId="{0708E027-0934-4176-A815-A068CA706FAA}" dt="2024-12-03T10:29:35.761" v="1687" actId="1076"/>
          <ac:picMkLst>
            <pc:docMk/>
            <pc:sldMk cId="3703765288" sldId="268"/>
            <ac:picMk id="6" creationId="{F54E7C07-0C9F-C966-AF2F-20AAC458F60F}"/>
          </ac:picMkLst>
        </pc:picChg>
      </pc:sldChg>
      <pc:sldChg chg="addSp delSp modSp new mod">
        <pc:chgData name="Kyle Jenkins" userId="a84c4250-00e4-4fa6-8077-b1d708474ef2" providerId="ADAL" clId="{0708E027-0934-4176-A815-A068CA706FAA}" dt="2024-12-03T10:29:42.607" v="1689" actId="1076"/>
        <pc:sldMkLst>
          <pc:docMk/>
          <pc:sldMk cId="359302073" sldId="269"/>
        </pc:sldMkLst>
        <pc:spChg chg="mod">
          <ac:chgData name="Kyle Jenkins" userId="a84c4250-00e4-4fa6-8077-b1d708474ef2" providerId="ADAL" clId="{0708E027-0934-4176-A815-A068CA706FAA}" dt="2024-12-03T10:23:11.675" v="1550" actId="1076"/>
          <ac:spMkLst>
            <pc:docMk/>
            <pc:sldMk cId="359302073" sldId="269"/>
            <ac:spMk id="2" creationId="{8AA8420A-E90B-2BA3-9C0C-F22B7AC1ABAC}"/>
          </ac:spMkLst>
        </pc:spChg>
        <pc:spChg chg="del">
          <ac:chgData name="Kyle Jenkins" userId="a84c4250-00e4-4fa6-8077-b1d708474ef2" providerId="ADAL" clId="{0708E027-0934-4176-A815-A068CA706FAA}" dt="2024-12-03T10:08:43.843" v="1035"/>
          <ac:spMkLst>
            <pc:docMk/>
            <pc:sldMk cId="359302073" sldId="269"/>
            <ac:spMk id="3" creationId="{D4F229F2-CC9C-D21A-A759-48422D8EB237}"/>
          </ac:spMkLst>
        </pc:spChg>
        <pc:spChg chg="add del mod">
          <ac:chgData name="Kyle Jenkins" userId="a84c4250-00e4-4fa6-8077-b1d708474ef2" providerId="ADAL" clId="{0708E027-0934-4176-A815-A068CA706FAA}" dt="2024-12-03T10:08:50.914" v="1039"/>
          <ac:spMkLst>
            <pc:docMk/>
            <pc:sldMk cId="359302073" sldId="269"/>
            <ac:spMk id="7" creationId="{C416D49A-F663-014D-D2F2-C78B16A3901B}"/>
          </ac:spMkLst>
        </pc:spChg>
        <pc:picChg chg="add del mod">
          <ac:chgData name="Kyle Jenkins" userId="a84c4250-00e4-4fa6-8077-b1d708474ef2" providerId="ADAL" clId="{0708E027-0934-4176-A815-A068CA706FAA}" dt="2024-12-03T10:08:46.792" v="1038" actId="478"/>
          <ac:picMkLst>
            <pc:docMk/>
            <pc:sldMk cId="359302073" sldId="269"/>
            <ac:picMk id="5" creationId="{F7FB227D-2880-EA6A-006C-4FB6FB6D37E1}"/>
          </ac:picMkLst>
        </pc:picChg>
        <pc:picChg chg="add mod">
          <ac:chgData name="Kyle Jenkins" userId="a84c4250-00e4-4fa6-8077-b1d708474ef2" providerId="ADAL" clId="{0708E027-0934-4176-A815-A068CA706FAA}" dt="2024-12-03T10:08:51.781" v="1041" actId="962"/>
          <ac:picMkLst>
            <pc:docMk/>
            <pc:sldMk cId="359302073" sldId="269"/>
            <ac:picMk id="9" creationId="{2A559B06-7903-A231-4B21-F1F12FBA5CE3}"/>
          </ac:picMkLst>
        </pc:picChg>
        <pc:picChg chg="add mod">
          <ac:chgData name="Kyle Jenkins" userId="a84c4250-00e4-4fa6-8077-b1d708474ef2" providerId="ADAL" clId="{0708E027-0934-4176-A815-A068CA706FAA}" dt="2024-12-03T10:29:42.607" v="1689" actId="1076"/>
          <ac:picMkLst>
            <pc:docMk/>
            <pc:sldMk cId="359302073" sldId="269"/>
            <ac:picMk id="10" creationId="{E7EC8DFA-C808-B945-1ABB-FBCCB1E4710A}"/>
          </ac:picMkLst>
        </pc:picChg>
      </pc:sldChg>
      <pc:sldChg chg="addSp delSp modSp new mod">
        <pc:chgData name="Kyle Jenkins" userId="a84c4250-00e4-4fa6-8077-b1d708474ef2" providerId="ADAL" clId="{0708E027-0934-4176-A815-A068CA706FAA}" dt="2024-12-03T10:29:50.132" v="1691" actId="1076"/>
        <pc:sldMkLst>
          <pc:docMk/>
          <pc:sldMk cId="663895418" sldId="270"/>
        </pc:sldMkLst>
        <pc:spChg chg="mod">
          <ac:chgData name="Kyle Jenkins" userId="a84c4250-00e4-4fa6-8077-b1d708474ef2" providerId="ADAL" clId="{0708E027-0934-4176-A815-A068CA706FAA}" dt="2024-12-03T10:23:46.137" v="1566" actId="1076"/>
          <ac:spMkLst>
            <pc:docMk/>
            <pc:sldMk cId="663895418" sldId="270"/>
            <ac:spMk id="2" creationId="{FE706BD5-C352-9720-77E7-2BA045D5709D}"/>
          </ac:spMkLst>
        </pc:spChg>
        <pc:spChg chg="del">
          <ac:chgData name="Kyle Jenkins" userId="a84c4250-00e4-4fa6-8077-b1d708474ef2" providerId="ADAL" clId="{0708E027-0934-4176-A815-A068CA706FAA}" dt="2024-12-03T10:08:58.811" v="1042"/>
          <ac:spMkLst>
            <pc:docMk/>
            <pc:sldMk cId="663895418" sldId="270"/>
            <ac:spMk id="3" creationId="{EBA499BA-C898-C8D2-DCC6-B4DED35B963B}"/>
          </ac:spMkLst>
        </pc:spChg>
        <pc:picChg chg="add mod">
          <ac:chgData name="Kyle Jenkins" userId="a84c4250-00e4-4fa6-8077-b1d708474ef2" providerId="ADAL" clId="{0708E027-0934-4176-A815-A068CA706FAA}" dt="2024-12-03T10:08:59.689" v="1044" actId="962"/>
          <ac:picMkLst>
            <pc:docMk/>
            <pc:sldMk cId="663895418" sldId="270"/>
            <ac:picMk id="5" creationId="{3944A0DF-D122-A663-D471-8AC3F906CE62}"/>
          </ac:picMkLst>
        </pc:picChg>
        <pc:picChg chg="add mod">
          <ac:chgData name="Kyle Jenkins" userId="a84c4250-00e4-4fa6-8077-b1d708474ef2" providerId="ADAL" clId="{0708E027-0934-4176-A815-A068CA706FAA}" dt="2024-12-03T10:29:50.132" v="1691" actId="1076"/>
          <ac:picMkLst>
            <pc:docMk/>
            <pc:sldMk cId="663895418" sldId="270"/>
            <ac:picMk id="6" creationId="{FBE15858-6344-57AE-825C-4850B467E669}"/>
          </ac:picMkLst>
        </pc:picChg>
      </pc:sldChg>
      <pc:sldChg chg="addSp delSp modSp new mod">
        <pc:chgData name="Kyle Jenkins" userId="a84c4250-00e4-4fa6-8077-b1d708474ef2" providerId="ADAL" clId="{0708E027-0934-4176-A815-A068CA706FAA}" dt="2024-12-03T10:29:56.988" v="1693" actId="1076"/>
        <pc:sldMkLst>
          <pc:docMk/>
          <pc:sldMk cId="2663580174" sldId="271"/>
        </pc:sldMkLst>
        <pc:spChg chg="mod">
          <ac:chgData name="Kyle Jenkins" userId="a84c4250-00e4-4fa6-8077-b1d708474ef2" providerId="ADAL" clId="{0708E027-0934-4176-A815-A068CA706FAA}" dt="2024-12-03T10:24:18.029" v="1580" actId="1076"/>
          <ac:spMkLst>
            <pc:docMk/>
            <pc:sldMk cId="2663580174" sldId="271"/>
            <ac:spMk id="2" creationId="{6F0F9965-F65B-826E-BF64-2231845348C0}"/>
          </ac:spMkLst>
        </pc:spChg>
        <pc:spChg chg="del">
          <ac:chgData name="Kyle Jenkins" userId="a84c4250-00e4-4fa6-8077-b1d708474ef2" providerId="ADAL" clId="{0708E027-0934-4176-A815-A068CA706FAA}" dt="2024-12-03T10:09:05.247" v="1045"/>
          <ac:spMkLst>
            <pc:docMk/>
            <pc:sldMk cId="2663580174" sldId="271"/>
            <ac:spMk id="3" creationId="{268C97FC-6570-03F8-9FDB-F9B2521A29D9}"/>
          </ac:spMkLst>
        </pc:spChg>
        <pc:picChg chg="add mod">
          <ac:chgData name="Kyle Jenkins" userId="a84c4250-00e4-4fa6-8077-b1d708474ef2" providerId="ADAL" clId="{0708E027-0934-4176-A815-A068CA706FAA}" dt="2024-12-03T10:10:02.413" v="1064" actId="14100"/>
          <ac:picMkLst>
            <pc:docMk/>
            <pc:sldMk cId="2663580174" sldId="271"/>
            <ac:picMk id="5" creationId="{D9B8F60A-BE0F-473E-ED6F-19B52F890017}"/>
          </ac:picMkLst>
        </pc:picChg>
        <pc:picChg chg="add mod">
          <ac:chgData name="Kyle Jenkins" userId="a84c4250-00e4-4fa6-8077-b1d708474ef2" providerId="ADAL" clId="{0708E027-0934-4176-A815-A068CA706FAA}" dt="2024-12-03T10:10:04.719" v="1065" actId="1076"/>
          <ac:picMkLst>
            <pc:docMk/>
            <pc:sldMk cId="2663580174" sldId="271"/>
            <ac:picMk id="7" creationId="{024078F8-74D5-272C-9913-D6DD9BB5A939}"/>
          </ac:picMkLst>
        </pc:picChg>
        <pc:picChg chg="add mod">
          <ac:chgData name="Kyle Jenkins" userId="a84c4250-00e4-4fa6-8077-b1d708474ef2" providerId="ADAL" clId="{0708E027-0934-4176-A815-A068CA706FAA}" dt="2024-12-03T10:10:10.275" v="1067" actId="1076"/>
          <ac:picMkLst>
            <pc:docMk/>
            <pc:sldMk cId="2663580174" sldId="271"/>
            <ac:picMk id="9" creationId="{EC2FED94-B058-F607-496A-97CEA42BEE38}"/>
          </ac:picMkLst>
        </pc:picChg>
        <pc:picChg chg="add mod">
          <ac:chgData name="Kyle Jenkins" userId="a84c4250-00e4-4fa6-8077-b1d708474ef2" providerId="ADAL" clId="{0708E027-0934-4176-A815-A068CA706FAA}" dt="2024-12-03T10:29:56.988" v="1693" actId="1076"/>
          <ac:picMkLst>
            <pc:docMk/>
            <pc:sldMk cId="2663580174" sldId="271"/>
            <ac:picMk id="10" creationId="{D4095AEF-F64E-DEC2-6EC0-9C77D03543B7}"/>
          </ac:picMkLst>
        </pc:picChg>
      </pc:sldChg>
      <pc:sldChg chg="addSp delSp modSp new mod">
        <pc:chgData name="Kyle Jenkins" userId="a84c4250-00e4-4fa6-8077-b1d708474ef2" providerId="ADAL" clId="{0708E027-0934-4176-A815-A068CA706FAA}" dt="2024-12-03T10:30:03.183" v="1695" actId="1076"/>
        <pc:sldMkLst>
          <pc:docMk/>
          <pc:sldMk cId="4223244451" sldId="272"/>
        </pc:sldMkLst>
        <pc:spChg chg="mod">
          <ac:chgData name="Kyle Jenkins" userId="a84c4250-00e4-4fa6-8077-b1d708474ef2" providerId="ADAL" clId="{0708E027-0934-4176-A815-A068CA706FAA}" dt="2024-12-03T10:25:33.102" v="1601" actId="1076"/>
          <ac:spMkLst>
            <pc:docMk/>
            <pc:sldMk cId="4223244451" sldId="272"/>
            <ac:spMk id="2" creationId="{7E9825DF-54A4-5861-C291-A482C54DDA29}"/>
          </ac:spMkLst>
        </pc:spChg>
        <pc:spChg chg="del">
          <ac:chgData name="Kyle Jenkins" userId="a84c4250-00e4-4fa6-8077-b1d708474ef2" providerId="ADAL" clId="{0708E027-0934-4176-A815-A068CA706FAA}" dt="2024-12-03T10:09:21.821" v="1048"/>
          <ac:spMkLst>
            <pc:docMk/>
            <pc:sldMk cId="4223244451" sldId="272"/>
            <ac:spMk id="3" creationId="{8344A478-F483-9C97-02A9-D8807DE8B674}"/>
          </ac:spMkLst>
        </pc:spChg>
        <pc:picChg chg="add mod">
          <ac:chgData name="Kyle Jenkins" userId="a84c4250-00e4-4fa6-8077-b1d708474ef2" providerId="ADAL" clId="{0708E027-0934-4176-A815-A068CA706FAA}" dt="2024-12-03T10:09:22.701" v="1050" actId="962"/>
          <ac:picMkLst>
            <pc:docMk/>
            <pc:sldMk cId="4223244451" sldId="272"/>
            <ac:picMk id="5" creationId="{4B0AA7D3-EEEC-B94C-2550-BF7D171FF575}"/>
          </ac:picMkLst>
        </pc:picChg>
        <pc:picChg chg="add mod">
          <ac:chgData name="Kyle Jenkins" userId="a84c4250-00e4-4fa6-8077-b1d708474ef2" providerId="ADAL" clId="{0708E027-0934-4176-A815-A068CA706FAA}" dt="2024-12-03T10:30:03.183" v="1695" actId="1076"/>
          <ac:picMkLst>
            <pc:docMk/>
            <pc:sldMk cId="4223244451" sldId="272"/>
            <ac:picMk id="6" creationId="{EEA230FA-FB0E-4DCB-B327-CC4AAB0E6A99}"/>
          </ac:picMkLst>
        </pc:picChg>
      </pc:sldChg>
      <pc:sldChg chg="addSp delSp modSp new mod">
        <pc:chgData name="Kyle Jenkins" userId="a84c4250-00e4-4fa6-8077-b1d708474ef2" providerId="ADAL" clId="{0708E027-0934-4176-A815-A068CA706FAA}" dt="2024-12-03T10:30:10.678" v="1697" actId="1076"/>
        <pc:sldMkLst>
          <pc:docMk/>
          <pc:sldMk cId="98540777" sldId="273"/>
        </pc:sldMkLst>
        <pc:spChg chg="mod">
          <ac:chgData name="Kyle Jenkins" userId="a84c4250-00e4-4fa6-8077-b1d708474ef2" providerId="ADAL" clId="{0708E027-0934-4176-A815-A068CA706FAA}" dt="2024-12-03T10:25:59.851" v="1617" actId="1076"/>
          <ac:spMkLst>
            <pc:docMk/>
            <pc:sldMk cId="98540777" sldId="273"/>
            <ac:spMk id="2" creationId="{1DC29E8E-7575-8639-4E27-CCEB9D74BAF9}"/>
          </ac:spMkLst>
        </pc:spChg>
        <pc:spChg chg="del">
          <ac:chgData name="Kyle Jenkins" userId="a84c4250-00e4-4fa6-8077-b1d708474ef2" providerId="ADAL" clId="{0708E027-0934-4176-A815-A068CA706FAA}" dt="2024-12-03T10:12:41.812" v="1251"/>
          <ac:spMkLst>
            <pc:docMk/>
            <pc:sldMk cId="98540777" sldId="273"/>
            <ac:spMk id="3" creationId="{9DACC157-B030-D9C1-F6AA-DF76D2FD0060}"/>
          </ac:spMkLst>
        </pc:spChg>
        <pc:spChg chg="add del mod">
          <ac:chgData name="Kyle Jenkins" userId="a84c4250-00e4-4fa6-8077-b1d708474ef2" providerId="ADAL" clId="{0708E027-0934-4176-A815-A068CA706FAA}" dt="2024-12-03T10:12:49.733" v="1256"/>
          <ac:spMkLst>
            <pc:docMk/>
            <pc:sldMk cId="98540777" sldId="273"/>
            <ac:spMk id="7" creationId="{8595FDF3-488B-4D57-35BD-C276D724B8F8}"/>
          </ac:spMkLst>
        </pc:spChg>
        <pc:picChg chg="add del mod">
          <ac:chgData name="Kyle Jenkins" userId="a84c4250-00e4-4fa6-8077-b1d708474ef2" providerId="ADAL" clId="{0708E027-0934-4176-A815-A068CA706FAA}" dt="2024-12-03T10:12:44.757" v="1255" actId="478"/>
          <ac:picMkLst>
            <pc:docMk/>
            <pc:sldMk cId="98540777" sldId="273"/>
            <ac:picMk id="5" creationId="{D93AC6F8-2CC3-27C5-0975-9E41A2F61386}"/>
          </ac:picMkLst>
        </pc:picChg>
        <pc:picChg chg="add mod">
          <ac:chgData name="Kyle Jenkins" userId="a84c4250-00e4-4fa6-8077-b1d708474ef2" providerId="ADAL" clId="{0708E027-0934-4176-A815-A068CA706FAA}" dt="2024-12-03T10:12:50.336" v="1258" actId="962"/>
          <ac:picMkLst>
            <pc:docMk/>
            <pc:sldMk cId="98540777" sldId="273"/>
            <ac:picMk id="9" creationId="{67A07C50-9322-A33B-F8B3-6BFDBA11DB68}"/>
          </ac:picMkLst>
        </pc:picChg>
        <pc:picChg chg="add mod">
          <ac:chgData name="Kyle Jenkins" userId="a84c4250-00e4-4fa6-8077-b1d708474ef2" providerId="ADAL" clId="{0708E027-0934-4176-A815-A068CA706FAA}" dt="2024-12-03T10:30:10.678" v="1697" actId="1076"/>
          <ac:picMkLst>
            <pc:docMk/>
            <pc:sldMk cId="98540777" sldId="273"/>
            <ac:picMk id="10" creationId="{84EE121C-51A2-B3AA-82D8-F16AC74A3AA1}"/>
          </ac:picMkLst>
        </pc:picChg>
      </pc:sldChg>
      <pc:sldChg chg="addSp delSp modSp new mod">
        <pc:chgData name="Kyle Jenkins" userId="a84c4250-00e4-4fa6-8077-b1d708474ef2" providerId="ADAL" clId="{0708E027-0934-4176-A815-A068CA706FAA}" dt="2024-12-03T10:30:16.209" v="1699" actId="1076"/>
        <pc:sldMkLst>
          <pc:docMk/>
          <pc:sldMk cId="2210728460" sldId="274"/>
        </pc:sldMkLst>
        <pc:spChg chg="mod">
          <ac:chgData name="Kyle Jenkins" userId="a84c4250-00e4-4fa6-8077-b1d708474ef2" providerId="ADAL" clId="{0708E027-0934-4176-A815-A068CA706FAA}" dt="2024-12-03T10:26:40.271" v="1634" actId="1076"/>
          <ac:spMkLst>
            <pc:docMk/>
            <pc:sldMk cId="2210728460" sldId="274"/>
            <ac:spMk id="2" creationId="{109835A3-A8F2-9DFF-C3DD-6E04F905A4A9}"/>
          </ac:spMkLst>
        </pc:spChg>
        <pc:spChg chg="del">
          <ac:chgData name="Kyle Jenkins" userId="a84c4250-00e4-4fa6-8077-b1d708474ef2" providerId="ADAL" clId="{0708E027-0934-4176-A815-A068CA706FAA}" dt="2024-12-03T10:13:09.328" v="1276"/>
          <ac:spMkLst>
            <pc:docMk/>
            <pc:sldMk cId="2210728460" sldId="274"/>
            <ac:spMk id="3" creationId="{0E0782DE-26C6-DBDC-00C9-973B0305766D}"/>
          </ac:spMkLst>
        </pc:spChg>
        <pc:picChg chg="add mod">
          <ac:chgData name="Kyle Jenkins" userId="a84c4250-00e4-4fa6-8077-b1d708474ef2" providerId="ADAL" clId="{0708E027-0934-4176-A815-A068CA706FAA}" dt="2024-12-03T10:13:10.192" v="1278" actId="962"/>
          <ac:picMkLst>
            <pc:docMk/>
            <pc:sldMk cId="2210728460" sldId="274"/>
            <ac:picMk id="5" creationId="{83992755-073E-A551-252D-53A40557537A}"/>
          </ac:picMkLst>
        </pc:picChg>
        <pc:picChg chg="add mod">
          <ac:chgData name="Kyle Jenkins" userId="a84c4250-00e4-4fa6-8077-b1d708474ef2" providerId="ADAL" clId="{0708E027-0934-4176-A815-A068CA706FAA}" dt="2024-12-03T10:30:16.209" v="1699" actId="1076"/>
          <ac:picMkLst>
            <pc:docMk/>
            <pc:sldMk cId="2210728460" sldId="274"/>
            <ac:picMk id="6" creationId="{51179734-912E-95D4-0FB5-3221E7D5030A}"/>
          </ac:picMkLst>
        </pc:picChg>
      </pc:sldChg>
      <pc:sldChg chg="addSp delSp modSp new mod">
        <pc:chgData name="Kyle Jenkins" userId="a84c4250-00e4-4fa6-8077-b1d708474ef2" providerId="ADAL" clId="{0708E027-0934-4176-A815-A068CA706FAA}" dt="2024-12-03T10:30:21.556" v="1701" actId="1076"/>
        <pc:sldMkLst>
          <pc:docMk/>
          <pc:sldMk cId="3581754654" sldId="275"/>
        </pc:sldMkLst>
        <pc:spChg chg="mod">
          <ac:chgData name="Kyle Jenkins" userId="a84c4250-00e4-4fa6-8077-b1d708474ef2" providerId="ADAL" clId="{0708E027-0934-4176-A815-A068CA706FAA}" dt="2024-12-03T10:27:14.842" v="1652" actId="1076"/>
          <ac:spMkLst>
            <pc:docMk/>
            <pc:sldMk cId="3581754654" sldId="275"/>
            <ac:spMk id="2" creationId="{8D5DF6E9-CD70-52EF-00F5-F42334B87383}"/>
          </ac:spMkLst>
        </pc:spChg>
        <pc:spChg chg="del">
          <ac:chgData name="Kyle Jenkins" userId="a84c4250-00e4-4fa6-8077-b1d708474ef2" providerId="ADAL" clId="{0708E027-0934-4176-A815-A068CA706FAA}" dt="2024-12-03T10:13:26.533" v="1297"/>
          <ac:spMkLst>
            <pc:docMk/>
            <pc:sldMk cId="3581754654" sldId="275"/>
            <ac:spMk id="3" creationId="{CE7FF78A-4829-644B-BBB0-046C3CFA2870}"/>
          </ac:spMkLst>
        </pc:spChg>
        <pc:picChg chg="add mod">
          <ac:chgData name="Kyle Jenkins" userId="a84c4250-00e4-4fa6-8077-b1d708474ef2" providerId="ADAL" clId="{0708E027-0934-4176-A815-A068CA706FAA}" dt="2024-12-03T10:13:30.148" v="1300" actId="1076"/>
          <ac:picMkLst>
            <pc:docMk/>
            <pc:sldMk cId="3581754654" sldId="275"/>
            <ac:picMk id="5" creationId="{443F26B2-79A5-3C2F-D71B-E97DC0CBDD93}"/>
          </ac:picMkLst>
        </pc:picChg>
        <pc:picChg chg="add mod">
          <ac:chgData name="Kyle Jenkins" userId="a84c4250-00e4-4fa6-8077-b1d708474ef2" providerId="ADAL" clId="{0708E027-0934-4176-A815-A068CA706FAA}" dt="2024-12-03T10:30:21.556" v="1701" actId="1076"/>
          <ac:picMkLst>
            <pc:docMk/>
            <pc:sldMk cId="3581754654" sldId="275"/>
            <ac:picMk id="6" creationId="{EE0FA9E9-BE59-B0C4-AA93-230D4EC1EA2D}"/>
          </ac:picMkLst>
        </pc:picChg>
      </pc:sldChg>
      <pc:sldChg chg="addSp delSp modSp new mod">
        <pc:chgData name="Kyle Jenkins" userId="a84c4250-00e4-4fa6-8077-b1d708474ef2" providerId="ADAL" clId="{0708E027-0934-4176-A815-A068CA706FAA}" dt="2024-12-03T10:30:27.714" v="1703" actId="1076"/>
        <pc:sldMkLst>
          <pc:docMk/>
          <pc:sldMk cId="3239187668" sldId="276"/>
        </pc:sldMkLst>
        <pc:spChg chg="mod">
          <ac:chgData name="Kyle Jenkins" userId="a84c4250-00e4-4fa6-8077-b1d708474ef2" providerId="ADAL" clId="{0708E027-0934-4176-A815-A068CA706FAA}" dt="2024-12-03T10:27:52.720" v="1668" actId="1076"/>
          <ac:spMkLst>
            <pc:docMk/>
            <pc:sldMk cId="3239187668" sldId="276"/>
            <ac:spMk id="2" creationId="{606B2A50-8714-0C58-9920-D2B260CBBD54}"/>
          </ac:spMkLst>
        </pc:spChg>
        <pc:spChg chg="del">
          <ac:chgData name="Kyle Jenkins" userId="a84c4250-00e4-4fa6-8077-b1d708474ef2" providerId="ADAL" clId="{0708E027-0934-4176-A815-A068CA706FAA}" dt="2024-12-03T10:14:12.718" v="1331"/>
          <ac:spMkLst>
            <pc:docMk/>
            <pc:sldMk cId="3239187668" sldId="276"/>
            <ac:spMk id="3" creationId="{0874D01E-92A1-5E17-E37E-547725904A40}"/>
          </ac:spMkLst>
        </pc:spChg>
        <pc:picChg chg="add mod">
          <ac:chgData name="Kyle Jenkins" userId="a84c4250-00e4-4fa6-8077-b1d708474ef2" providerId="ADAL" clId="{0708E027-0934-4176-A815-A068CA706FAA}" dt="2024-12-03T10:14:13.475" v="1333" actId="962"/>
          <ac:picMkLst>
            <pc:docMk/>
            <pc:sldMk cId="3239187668" sldId="276"/>
            <ac:picMk id="5" creationId="{F9F166DE-3FA6-1804-3BC5-3AFC7FC4B94E}"/>
          </ac:picMkLst>
        </pc:picChg>
        <pc:picChg chg="add mod">
          <ac:chgData name="Kyle Jenkins" userId="a84c4250-00e4-4fa6-8077-b1d708474ef2" providerId="ADAL" clId="{0708E027-0934-4176-A815-A068CA706FAA}" dt="2024-12-03T10:30:27.714" v="1703" actId="1076"/>
          <ac:picMkLst>
            <pc:docMk/>
            <pc:sldMk cId="3239187668" sldId="276"/>
            <ac:picMk id="6" creationId="{D94D08DD-B51B-5F04-96E3-AF3BD70B542F}"/>
          </ac:picMkLst>
        </pc:picChg>
      </pc:sldChg>
      <pc:sldChg chg="addSp delSp modSp new mod">
        <pc:chgData name="Kyle Jenkins" userId="a84c4250-00e4-4fa6-8077-b1d708474ef2" providerId="ADAL" clId="{0708E027-0934-4176-A815-A068CA706FAA}" dt="2024-12-03T10:30:33.511" v="1705" actId="1076"/>
        <pc:sldMkLst>
          <pc:docMk/>
          <pc:sldMk cId="1835992988" sldId="277"/>
        </pc:sldMkLst>
        <pc:spChg chg="mod">
          <ac:chgData name="Kyle Jenkins" userId="a84c4250-00e4-4fa6-8077-b1d708474ef2" providerId="ADAL" clId="{0708E027-0934-4176-A815-A068CA706FAA}" dt="2024-12-03T10:17:10.542" v="1421" actId="27636"/>
          <ac:spMkLst>
            <pc:docMk/>
            <pc:sldMk cId="1835992988" sldId="277"/>
            <ac:spMk id="2" creationId="{394D15BE-61B7-F064-239F-05D2C815C7E3}"/>
          </ac:spMkLst>
        </pc:spChg>
        <pc:spChg chg="del">
          <ac:chgData name="Kyle Jenkins" userId="a84c4250-00e4-4fa6-8077-b1d708474ef2" providerId="ADAL" clId="{0708E027-0934-4176-A815-A068CA706FAA}" dt="2024-12-03T10:16:14.557" v="1383"/>
          <ac:spMkLst>
            <pc:docMk/>
            <pc:sldMk cId="1835992988" sldId="277"/>
            <ac:spMk id="3" creationId="{CC9705B8-C627-B6E3-BAE1-7D0C41AB5D62}"/>
          </ac:spMkLst>
        </pc:spChg>
        <pc:picChg chg="add mod">
          <ac:chgData name="Kyle Jenkins" userId="a84c4250-00e4-4fa6-8077-b1d708474ef2" providerId="ADAL" clId="{0708E027-0934-4176-A815-A068CA706FAA}" dt="2024-12-03T10:16:43.613" v="1409" actId="1076"/>
          <ac:picMkLst>
            <pc:docMk/>
            <pc:sldMk cId="1835992988" sldId="277"/>
            <ac:picMk id="5" creationId="{2C155D7F-DE0C-D314-DE3D-51EE9642586E}"/>
          </ac:picMkLst>
        </pc:picChg>
        <pc:picChg chg="add mod">
          <ac:chgData name="Kyle Jenkins" userId="a84c4250-00e4-4fa6-8077-b1d708474ef2" providerId="ADAL" clId="{0708E027-0934-4176-A815-A068CA706FAA}" dt="2024-12-03T10:30:33.511" v="1705" actId="1076"/>
          <ac:picMkLst>
            <pc:docMk/>
            <pc:sldMk cId="1835992988" sldId="277"/>
            <ac:picMk id="6" creationId="{92670DB0-2163-1CDE-69FA-F9657AF4D47B}"/>
          </ac:picMkLst>
        </pc:picChg>
      </pc:sldChg>
      <pc:sldChg chg="addSp delSp modSp new mod">
        <pc:chgData name="Kyle Jenkins" userId="a84c4250-00e4-4fa6-8077-b1d708474ef2" providerId="ADAL" clId="{0708E027-0934-4176-A815-A068CA706FAA}" dt="2024-12-03T10:30:38.927" v="1707" actId="1076"/>
        <pc:sldMkLst>
          <pc:docMk/>
          <pc:sldMk cId="1438153940" sldId="278"/>
        </pc:sldMkLst>
        <pc:spChg chg="mod">
          <ac:chgData name="Kyle Jenkins" userId="a84c4250-00e4-4fa6-8077-b1d708474ef2" providerId="ADAL" clId="{0708E027-0934-4176-A815-A068CA706FAA}" dt="2024-12-03T10:20:56.839" v="1506" actId="1076"/>
          <ac:spMkLst>
            <pc:docMk/>
            <pc:sldMk cId="1438153940" sldId="278"/>
            <ac:spMk id="2" creationId="{30DCDB80-D010-9BEC-E752-7750AFFCC411}"/>
          </ac:spMkLst>
        </pc:spChg>
        <pc:spChg chg="del">
          <ac:chgData name="Kyle Jenkins" userId="a84c4250-00e4-4fa6-8077-b1d708474ef2" providerId="ADAL" clId="{0708E027-0934-4176-A815-A068CA706FAA}" dt="2024-12-03T10:20:43.847" v="1502"/>
          <ac:spMkLst>
            <pc:docMk/>
            <pc:sldMk cId="1438153940" sldId="278"/>
            <ac:spMk id="3" creationId="{07BE221D-B76F-29A9-0F02-DD4B20AF0BE3}"/>
          </ac:spMkLst>
        </pc:spChg>
        <pc:picChg chg="add mod">
          <ac:chgData name="Kyle Jenkins" userId="a84c4250-00e4-4fa6-8077-b1d708474ef2" providerId="ADAL" clId="{0708E027-0934-4176-A815-A068CA706FAA}" dt="2024-12-03T10:20:46.440" v="1503" actId="27614"/>
          <ac:picMkLst>
            <pc:docMk/>
            <pc:sldMk cId="1438153940" sldId="278"/>
            <ac:picMk id="5" creationId="{52C65AC6-D041-34E9-3E7A-3F48F48A931F}"/>
          </ac:picMkLst>
        </pc:picChg>
        <pc:picChg chg="add mod">
          <ac:chgData name="Kyle Jenkins" userId="a84c4250-00e4-4fa6-8077-b1d708474ef2" providerId="ADAL" clId="{0708E027-0934-4176-A815-A068CA706FAA}" dt="2024-12-03T10:30:38.927" v="1707" actId="1076"/>
          <ac:picMkLst>
            <pc:docMk/>
            <pc:sldMk cId="1438153940" sldId="278"/>
            <ac:picMk id="6" creationId="{84290427-25F0-5067-8D98-122FE2C1E11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7C2A-3194-351F-CED5-401F0DDE3E0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E84EDEC2-6F8B-DD4F-AD75-D886BB06D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BE3316A9-6B75-974D-1FC0-6B174AA07B2D}"/>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5" name="Footer Placeholder 4">
            <a:extLst>
              <a:ext uri="{FF2B5EF4-FFF2-40B4-BE49-F238E27FC236}">
                <a16:creationId xmlns:a16="http://schemas.microsoft.com/office/drawing/2014/main" id="{ECAE799A-AAFD-A848-C400-6B30492A5D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F01883-0207-B1E0-57FF-3420AFE73EE4}"/>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99738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8879-6E34-92C7-ACCF-44DDECC3D24F}"/>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7241BB11-7920-EB29-2CAD-52EA6EEA0E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E67029FA-E1AD-EC88-F408-6F4F20692A64}"/>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5" name="Footer Placeholder 4">
            <a:extLst>
              <a:ext uri="{FF2B5EF4-FFF2-40B4-BE49-F238E27FC236}">
                <a16:creationId xmlns:a16="http://schemas.microsoft.com/office/drawing/2014/main" id="{9A91CBBC-090C-5124-5F46-B3BA911C76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C07962-C693-1115-4562-C4D8A1629245}"/>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150472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41A2F-0400-4AA0-44CC-A20ABAA8527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BACA9B2C-7103-D37A-86F4-C4A7F12707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6725580-D568-677C-5A4F-FC46746C0F57}"/>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5" name="Footer Placeholder 4">
            <a:extLst>
              <a:ext uri="{FF2B5EF4-FFF2-40B4-BE49-F238E27FC236}">
                <a16:creationId xmlns:a16="http://schemas.microsoft.com/office/drawing/2014/main" id="{1AB912C4-7F45-1BB2-4535-EEA241942C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8B7975-BDAA-90A5-6EAE-1B8CB2E12E90}"/>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91907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7DE4-4D27-E904-AD8B-428D7202900E}"/>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CFF4518-B9B8-89F7-CA31-CF5C75F4EAA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0DD8753A-0F99-92C2-F4B0-C4D15092877C}"/>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5" name="Footer Placeholder 4">
            <a:extLst>
              <a:ext uri="{FF2B5EF4-FFF2-40B4-BE49-F238E27FC236}">
                <a16:creationId xmlns:a16="http://schemas.microsoft.com/office/drawing/2014/main" id="{465834B2-859B-3C59-4D42-A78C3CC4E29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FFBE9E1-7558-E247-5C9B-FB9772B15D00}"/>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31880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9455-1E36-5CF5-E240-7C55FD54EA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2F285C46-CD60-CCF0-C4DD-2BA0301EA8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7C54A2-B1F8-8F81-036F-06A12E961F13}"/>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5" name="Footer Placeholder 4">
            <a:extLst>
              <a:ext uri="{FF2B5EF4-FFF2-40B4-BE49-F238E27FC236}">
                <a16:creationId xmlns:a16="http://schemas.microsoft.com/office/drawing/2014/main" id="{EA4B6858-6B09-20F4-66AD-BCE5176A10D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20BB68-DC3F-E8DF-4108-1C299E4ED91A}"/>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132209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5037-E37B-C456-3002-1E2446491060}"/>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C8CF6D2-5AB2-BC2A-F428-FE4A05E91B1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34BB24F9-8A3D-FD67-BE75-225CF936D1F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91E51D0A-EF12-066B-DE8F-346D0A3C710A}"/>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6" name="Footer Placeholder 5">
            <a:extLst>
              <a:ext uri="{FF2B5EF4-FFF2-40B4-BE49-F238E27FC236}">
                <a16:creationId xmlns:a16="http://schemas.microsoft.com/office/drawing/2014/main" id="{50F96035-5D58-C9E5-08B5-68D3A51936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7671887-1803-07D0-B2C5-D8F65267ADF7}"/>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239916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C98F-04E8-8461-6489-B2698A5FBFB4}"/>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771C6A40-3191-2F7E-A723-1B3294722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6DD2AA9-76AC-43C3-C177-F5DB842163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EF151F02-9940-982D-5E74-BA3A24FD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24DCB3-C5C2-ECED-8E17-AE797DF4007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4D473E9D-A4F1-DA11-CE1A-90A101C7E58C}"/>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8" name="Footer Placeholder 7">
            <a:extLst>
              <a:ext uri="{FF2B5EF4-FFF2-40B4-BE49-F238E27FC236}">
                <a16:creationId xmlns:a16="http://schemas.microsoft.com/office/drawing/2014/main" id="{B8D7B1EA-F63D-C14B-F3A3-B2FD8AFD855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4B9E92E-4DCE-FCB3-7AE3-52E6B9E148B2}"/>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427441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4493-6397-CB31-7CAF-4124595E368C}"/>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2C716201-587A-99E1-3E5B-430404688DC8}"/>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4" name="Footer Placeholder 3">
            <a:extLst>
              <a:ext uri="{FF2B5EF4-FFF2-40B4-BE49-F238E27FC236}">
                <a16:creationId xmlns:a16="http://schemas.microsoft.com/office/drawing/2014/main" id="{62700276-1E7D-72ED-A7F2-A0DD257B9FA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CFFBC77-398D-EED3-3748-ED0AB88CB5E6}"/>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350580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82E369-EAA0-F262-3C91-78288E09329F}"/>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3" name="Footer Placeholder 2">
            <a:extLst>
              <a:ext uri="{FF2B5EF4-FFF2-40B4-BE49-F238E27FC236}">
                <a16:creationId xmlns:a16="http://schemas.microsoft.com/office/drawing/2014/main" id="{11533611-DC65-8CB0-9462-DB4C514FB0B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A700D8-EE77-CAB7-F22B-F2AE95286949}"/>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120654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0703-98F0-B1CF-6AAF-F2EC183DD9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91C525BD-23DB-6611-372E-7680DD02F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67FF5F07-FF07-EF34-B042-651664198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2BDB61-4044-F77E-8602-1409164AA29D}"/>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6" name="Footer Placeholder 5">
            <a:extLst>
              <a:ext uri="{FF2B5EF4-FFF2-40B4-BE49-F238E27FC236}">
                <a16:creationId xmlns:a16="http://schemas.microsoft.com/office/drawing/2014/main" id="{8333C5F7-5D4F-5D5A-6EDD-AB28676040A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4E5A573-A942-0D2E-DC61-B1BBBE2C64F1}"/>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160136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3412-9367-6F82-097B-A7FD24D60E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4F3ED70-42AC-A812-D3FF-8465623D2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59C05A8-2E73-EA94-9719-CCB97D58C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543700-CE87-C705-E569-9A664E2EB892}"/>
              </a:ext>
            </a:extLst>
          </p:cNvPr>
          <p:cNvSpPr>
            <a:spLocks noGrp="1"/>
          </p:cNvSpPr>
          <p:nvPr>
            <p:ph type="dt" sz="half" idx="10"/>
          </p:nvPr>
        </p:nvSpPr>
        <p:spPr/>
        <p:txBody>
          <a:bodyPr/>
          <a:lstStyle/>
          <a:p>
            <a:fld id="{453443CB-70AC-4C9A-81FC-950A7B869793}" type="datetimeFigureOut">
              <a:rPr lang="en-AU" smtClean="0"/>
              <a:t>3/12/2024</a:t>
            </a:fld>
            <a:endParaRPr lang="en-AU"/>
          </a:p>
        </p:txBody>
      </p:sp>
      <p:sp>
        <p:nvSpPr>
          <p:cNvPr id="6" name="Footer Placeholder 5">
            <a:extLst>
              <a:ext uri="{FF2B5EF4-FFF2-40B4-BE49-F238E27FC236}">
                <a16:creationId xmlns:a16="http://schemas.microsoft.com/office/drawing/2014/main" id="{2CC40B0B-6D0E-AE73-9320-EA05C84B01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17B588F-3F5E-5F7E-C088-F805585D5381}"/>
              </a:ext>
            </a:extLst>
          </p:cNvPr>
          <p:cNvSpPr>
            <a:spLocks noGrp="1"/>
          </p:cNvSpPr>
          <p:nvPr>
            <p:ph type="sldNum" sz="quarter" idx="12"/>
          </p:nvPr>
        </p:nvSpPr>
        <p:spPr/>
        <p:txBody>
          <a:bodyPr/>
          <a:lstStyle/>
          <a:p>
            <a:fld id="{FA4CFB3F-8671-4C7A-B086-811AC76C5CED}" type="slidenum">
              <a:rPr lang="en-AU" smtClean="0"/>
              <a:t>‹#›</a:t>
            </a:fld>
            <a:endParaRPr lang="en-AU"/>
          </a:p>
        </p:txBody>
      </p:sp>
    </p:spTree>
    <p:extLst>
      <p:ext uri="{BB962C8B-B14F-4D97-AF65-F5344CB8AC3E}">
        <p14:creationId xmlns:p14="http://schemas.microsoft.com/office/powerpoint/2010/main" val="390339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8811E-2A8A-D506-C5A9-9268F460B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EC66BE67-5C42-07E4-DC20-510190DEF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7A0B1BC-83C2-31BF-E73B-01D370897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3443CB-70AC-4C9A-81FC-950A7B869793}" type="datetimeFigureOut">
              <a:rPr lang="en-AU" smtClean="0"/>
              <a:t>3/12/2024</a:t>
            </a:fld>
            <a:endParaRPr lang="en-AU"/>
          </a:p>
        </p:txBody>
      </p:sp>
      <p:sp>
        <p:nvSpPr>
          <p:cNvPr id="5" name="Footer Placeholder 4">
            <a:extLst>
              <a:ext uri="{FF2B5EF4-FFF2-40B4-BE49-F238E27FC236}">
                <a16:creationId xmlns:a16="http://schemas.microsoft.com/office/drawing/2014/main" id="{9F369665-CBB5-9FE2-FB29-1F7E57EC0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6FFEC8A-B876-2CBE-9908-674DFDBA9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4CFB3F-8671-4C7A-B086-811AC76C5CED}" type="slidenum">
              <a:rPr lang="en-AU" smtClean="0"/>
              <a:t>‹#›</a:t>
            </a:fld>
            <a:endParaRPr lang="en-AU"/>
          </a:p>
        </p:txBody>
      </p:sp>
    </p:spTree>
    <p:extLst>
      <p:ext uri="{BB962C8B-B14F-4D97-AF65-F5344CB8AC3E}">
        <p14:creationId xmlns:p14="http://schemas.microsoft.com/office/powerpoint/2010/main" val="2152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5BB9-FE0D-63EC-BA56-FC7BDAF1A72E}"/>
              </a:ext>
            </a:extLst>
          </p:cNvPr>
          <p:cNvSpPr>
            <a:spLocks noGrp="1"/>
          </p:cNvSpPr>
          <p:nvPr>
            <p:ph type="ctrTitle"/>
          </p:nvPr>
        </p:nvSpPr>
        <p:spPr>
          <a:xfrm>
            <a:off x="1524000" y="1122362"/>
            <a:ext cx="9144000" cy="4665790"/>
          </a:xfrm>
        </p:spPr>
        <p:txBody>
          <a:bodyPr>
            <a:normAutofit/>
          </a:bodyPr>
          <a:lstStyle/>
          <a:p>
            <a:r>
              <a:rPr lang="en-AU" sz="4000" dirty="0"/>
              <a:t>post – STRUCTURE</a:t>
            </a:r>
            <a:br>
              <a:rPr lang="en-AU" sz="4000" dirty="0"/>
            </a:br>
            <a:br>
              <a:rPr lang="en-AU" sz="2000" dirty="0"/>
            </a:br>
            <a:r>
              <a:rPr lang="en-AU" sz="2000" dirty="0"/>
              <a:t>Group Exhibition</a:t>
            </a:r>
            <a:br>
              <a:rPr lang="en-AU" sz="2000" dirty="0"/>
            </a:br>
            <a:br>
              <a:rPr lang="en-AU" sz="2000" dirty="0"/>
            </a:br>
            <a:r>
              <a:rPr lang="en-AU" sz="2000" dirty="0"/>
              <a:t>Curatorial Work Group Exhibition (visual </a:t>
            </a:r>
            <a:r>
              <a:rPr lang="en-AU" sz="2000"/>
              <a:t>art) 2023</a:t>
            </a:r>
            <a:br>
              <a:rPr lang="en-AU" sz="2000" dirty="0"/>
            </a:br>
            <a:br>
              <a:rPr lang="en-AU" sz="2000" dirty="0"/>
            </a:br>
            <a:r>
              <a:rPr lang="en-AU" sz="2000" dirty="0"/>
              <a:t>curated by: Kyle Jenkins (UniSQ)</a:t>
            </a:r>
            <a:br>
              <a:rPr lang="en-AU" sz="2000" dirty="0"/>
            </a:br>
            <a:br>
              <a:rPr lang="en-AU" sz="2000" dirty="0"/>
            </a:br>
            <a:r>
              <a:rPr lang="en-AU" sz="2000" dirty="0"/>
              <a:t>(Curatorial  Work and artwork submission Year: 2018 – 2023)</a:t>
            </a:r>
            <a:br>
              <a:rPr lang="en-AU" sz="2000" dirty="0"/>
            </a:br>
            <a:br>
              <a:rPr lang="en-AU" sz="4000" dirty="0"/>
            </a:br>
            <a:endParaRPr lang="en-AU" sz="4000" dirty="0"/>
          </a:p>
        </p:txBody>
      </p:sp>
      <p:pic>
        <p:nvPicPr>
          <p:cNvPr id="4" name="Picture 3">
            <a:extLst>
              <a:ext uri="{FF2B5EF4-FFF2-40B4-BE49-F238E27FC236}">
                <a16:creationId xmlns:a16="http://schemas.microsoft.com/office/drawing/2014/main" id="{51560F16-6063-8AD7-D245-DBEB3DD7FF13}"/>
              </a:ext>
            </a:extLst>
          </p:cNvPr>
          <p:cNvPicPr>
            <a:picLocks noChangeAspect="1"/>
          </p:cNvPicPr>
          <p:nvPr/>
        </p:nvPicPr>
        <p:blipFill>
          <a:blip r:embed="rId2"/>
          <a:stretch>
            <a:fillRect/>
          </a:stretch>
        </p:blipFill>
        <p:spPr>
          <a:xfrm>
            <a:off x="10668000" y="252867"/>
            <a:ext cx="1042506" cy="1347333"/>
          </a:xfrm>
          <a:prstGeom prst="rect">
            <a:avLst/>
          </a:prstGeom>
        </p:spPr>
      </p:pic>
    </p:spTree>
    <p:extLst>
      <p:ext uri="{BB962C8B-B14F-4D97-AF65-F5344CB8AC3E}">
        <p14:creationId xmlns:p14="http://schemas.microsoft.com/office/powerpoint/2010/main" val="1561092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D60A-2820-90AB-E34F-D488225F8CCC}"/>
              </a:ext>
            </a:extLst>
          </p:cNvPr>
          <p:cNvSpPr>
            <a:spLocks noGrp="1"/>
          </p:cNvSpPr>
          <p:nvPr>
            <p:ph type="title"/>
          </p:nvPr>
        </p:nvSpPr>
        <p:spPr>
          <a:xfrm>
            <a:off x="3652156" y="376011"/>
            <a:ext cx="4887686" cy="1325563"/>
          </a:xfrm>
        </p:spPr>
        <p:txBody>
          <a:bodyPr>
            <a:normAutofit fontScale="90000"/>
          </a:bodyPr>
          <a:lstStyle/>
          <a:p>
            <a:r>
              <a:rPr lang="en-AU" sz="2400" dirty="0"/>
              <a:t>Jacqueline Stojanovic (AUS)</a:t>
            </a:r>
            <a:br>
              <a:rPr lang="en-AU" sz="2400" dirty="0"/>
            </a:br>
            <a:r>
              <a:rPr lang="en-US" sz="2400" dirty="0"/>
              <a:t>Diptych VI 2023</a:t>
            </a:r>
            <a:br>
              <a:rPr lang="en-US" sz="2400" dirty="0"/>
            </a:br>
            <a:r>
              <a:rPr lang="en-US" sz="2400" dirty="0"/>
              <a:t>Wool, cotton, and linen, 61 x 61cm</a:t>
            </a:r>
            <a:br>
              <a:rPr lang="en-US" sz="2400" dirty="0"/>
            </a:br>
            <a:r>
              <a:rPr lang="en-US" sz="2400" dirty="0"/>
              <a:t>Courtesy </a:t>
            </a:r>
            <a:r>
              <a:rPr lang="en-US" sz="2400" dirty="0" err="1"/>
              <a:t>Haydens</a:t>
            </a:r>
            <a:r>
              <a:rPr lang="en-US" sz="2400" dirty="0"/>
              <a:t>, Melbourne</a:t>
            </a:r>
            <a:endParaRPr lang="en-AU" sz="2400" dirty="0"/>
          </a:p>
        </p:txBody>
      </p:sp>
      <p:pic>
        <p:nvPicPr>
          <p:cNvPr id="5" name="Content Placeholder 4" descr="A red and pink fabric&#10;&#10;Description automatically generated">
            <a:extLst>
              <a:ext uri="{FF2B5EF4-FFF2-40B4-BE49-F238E27FC236}">
                <a16:creationId xmlns:a16="http://schemas.microsoft.com/office/drawing/2014/main" id="{BBE3C66E-71A1-942C-136B-A2BF844E1F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9DA8BCB1-70F3-22D7-7186-BABAC2653C68}"/>
              </a:ext>
            </a:extLst>
          </p:cNvPr>
          <p:cNvPicPr>
            <a:picLocks noChangeAspect="1"/>
          </p:cNvPicPr>
          <p:nvPr/>
        </p:nvPicPr>
        <p:blipFill>
          <a:blip r:embed="rId3"/>
          <a:stretch>
            <a:fillRect/>
          </a:stretch>
        </p:blipFill>
        <p:spPr>
          <a:xfrm>
            <a:off x="10691033" y="348145"/>
            <a:ext cx="1042506" cy="1353429"/>
          </a:xfrm>
          <a:prstGeom prst="rect">
            <a:avLst/>
          </a:prstGeom>
        </p:spPr>
      </p:pic>
    </p:spTree>
    <p:extLst>
      <p:ext uri="{BB962C8B-B14F-4D97-AF65-F5344CB8AC3E}">
        <p14:creationId xmlns:p14="http://schemas.microsoft.com/office/powerpoint/2010/main" val="22915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94804-2FC4-CD11-413E-C19AF53CF52E}"/>
              </a:ext>
            </a:extLst>
          </p:cNvPr>
          <p:cNvSpPr>
            <a:spLocks noGrp="1"/>
          </p:cNvSpPr>
          <p:nvPr>
            <p:ph type="title"/>
          </p:nvPr>
        </p:nvSpPr>
        <p:spPr>
          <a:xfrm>
            <a:off x="4201886" y="321582"/>
            <a:ext cx="5257800" cy="1325563"/>
          </a:xfrm>
        </p:spPr>
        <p:txBody>
          <a:bodyPr>
            <a:normAutofit fontScale="90000"/>
          </a:bodyPr>
          <a:lstStyle/>
          <a:p>
            <a:r>
              <a:rPr lang="en-AU" sz="2400" dirty="0"/>
              <a:t>Jan van der Ploeg (NL)</a:t>
            </a:r>
            <a:br>
              <a:rPr lang="en-AU" sz="2400" dirty="0"/>
            </a:br>
            <a:r>
              <a:rPr lang="en-US" sz="2400" dirty="0"/>
              <a:t>Untitled 2017</a:t>
            </a:r>
            <a:br>
              <a:rPr lang="en-US" sz="2400" dirty="0"/>
            </a:br>
            <a:r>
              <a:rPr lang="en-US" sz="2400" dirty="0"/>
              <a:t>Acrylic on canvas, wood, 43 x 33cm</a:t>
            </a:r>
            <a:br>
              <a:rPr lang="en-US" sz="2400" dirty="0"/>
            </a:br>
            <a:r>
              <a:rPr lang="en-US" sz="2400" dirty="0"/>
              <a:t>Courtesy the artist</a:t>
            </a:r>
            <a:endParaRPr lang="en-AU" sz="2400" dirty="0"/>
          </a:p>
        </p:txBody>
      </p:sp>
      <p:pic>
        <p:nvPicPr>
          <p:cNvPr id="5" name="Content Placeholder 4" descr="A black and orange rectangular pattern&#10;&#10;Description automatically generated">
            <a:extLst>
              <a:ext uri="{FF2B5EF4-FFF2-40B4-BE49-F238E27FC236}">
                <a16:creationId xmlns:a16="http://schemas.microsoft.com/office/drawing/2014/main" id="{760A28EA-612B-4A4C-7164-EF92C5C8AD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783" y="1825625"/>
            <a:ext cx="2904433" cy="4351338"/>
          </a:xfrm>
        </p:spPr>
      </p:pic>
      <p:pic>
        <p:nvPicPr>
          <p:cNvPr id="6" name="Picture 5">
            <a:extLst>
              <a:ext uri="{FF2B5EF4-FFF2-40B4-BE49-F238E27FC236}">
                <a16:creationId xmlns:a16="http://schemas.microsoft.com/office/drawing/2014/main" id="{75FC2673-0969-2F31-126F-BDE9D7592BF6}"/>
              </a:ext>
            </a:extLst>
          </p:cNvPr>
          <p:cNvPicPr>
            <a:picLocks noChangeAspect="1"/>
          </p:cNvPicPr>
          <p:nvPr/>
        </p:nvPicPr>
        <p:blipFill>
          <a:blip r:embed="rId3"/>
          <a:stretch>
            <a:fillRect/>
          </a:stretch>
        </p:blipFill>
        <p:spPr>
          <a:xfrm>
            <a:off x="10571290" y="321582"/>
            <a:ext cx="1042506" cy="1353429"/>
          </a:xfrm>
          <a:prstGeom prst="rect">
            <a:avLst/>
          </a:prstGeom>
        </p:spPr>
      </p:pic>
    </p:spTree>
    <p:extLst>
      <p:ext uri="{BB962C8B-B14F-4D97-AF65-F5344CB8AC3E}">
        <p14:creationId xmlns:p14="http://schemas.microsoft.com/office/powerpoint/2010/main" val="301978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FD75-6DD0-459E-8C55-694D550FA2D9}"/>
              </a:ext>
            </a:extLst>
          </p:cNvPr>
          <p:cNvSpPr>
            <a:spLocks noGrp="1"/>
          </p:cNvSpPr>
          <p:nvPr>
            <p:ph type="title"/>
          </p:nvPr>
        </p:nvSpPr>
        <p:spPr>
          <a:xfrm>
            <a:off x="2286000" y="365125"/>
            <a:ext cx="8349343" cy="1744362"/>
          </a:xfrm>
        </p:spPr>
        <p:txBody>
          <a:bodyPr>
            <a:normAutofit/>
          </a:bodyPr>
          <a:lstStyle/>
          <a:p>
            <a:r>
              <a:rPr lang="en-AU" sz="2400" dirty="0"/>
              <a:t>Justin Andrews (AUS)</a:t>
            </a:r>
            <a:br>
              <a:rPr lang="en-AU" sz="2400" dirty="0"/>
            </a:br>
            <a:r>
              <a:rPr lang="en-US" sz="2400" dirty="0"/>
              <a:t>Cosmic Painting 2023</a:t>
            </a:r>
            <a:br>
              <a:rPr lang="en-US" sz="2400" dirty="0"/>
            </a:br>
            <a:r>
              <a:rPr lang="en-US" sz="2400" dirty="0"/>
              <a:t>Acrylic on calico-lined, Masonite panel, timber shelf (# ‘6’ verso), </a:t>
            </a:r>
            <a:br>
              <a:rPr lang="en-US" sz="2400" dirty="0"/>
            </a:br>
            <a:r>
              <a:rPr lang="en-US" sz="2400" dirty="0"/>
              <a:t>73.5 x 48.5 x 4.5cm, </a:t>
            </a:r>
            <a:br>
              <a:rPr lang="en-US" sz="2400" dirty="0"/>
            </a:br>
            <a:r>
              <a:rPr lang="en-US" sz="2400" dirty="0"/>
              <a:t>Courtesy of the artist and Charles </a:t>
            </a:r>
            <a:r>
              <a:rPr lang="en-US" sz="2400" dirty="0" err="1"/>
              <a:t>Nodrum</a:t>
            </a:r>
            <a:r>
              <a:rPr lang="en-US" sz="2400" dirty="0"/>
              <a:t> Gallery, Melbourne</a:t>
            </a:r>
            <a:endParaRPr lang="en-AU" sz="2400" dirty="0"/>
          </a:p>
        </p:txBody>
      </p:sp>
      <p:pic>
        <p:nvPicPr>
          <p:cNvPr id="5" name="Content Placeholder 4" descr="A colorful art piece on a wall&#10;&#10;Description automatically generated">
            <a:extLst>
              <a:ext uri="{FF2B5EF4-FFF2-40B4-BE49-F238E27FC236}">
                <a16:creationId xmlns:a16="http://schemas.microsoft.com/office/drawing/2014/main" id="{73749F2D-8DC8-092C-EF4F-0C70292744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784" y="2109487"/>
            <a:ext cx="2714960" cy="4067475"/>
          </a:xfrm>
        </p:spPr>
      </p:pic>
      <p:pic>
        <p:nvPicPr>
          <p:cNvPr id="6" name="Picture 5">
            <a:extLst>
              <a:ext uri="{FF2B5EF4-FFF2-40B4-BE49-F238E27FC236}">
                <a16:creationId xmlns:a16="http://schemas.microsoft.com/office/drawing/2014/main" id="{FDF0DFEE-FE42-AC38-A393-3D2B39977DD8}"/>
              </a:ext>
            </a:extLst>
          </p:cNvPr>
          <p:cNvPicPr>
            <a:picLocks noChangeAspect="1"/>
          </p:cNvPicPr>
          <p:nvPr/>
        </p:nvPicPr>
        <p:blipFill>
          <a:blip r:embed="rId3"/>
          <a:stretch>
            <a:fillRect/>
          </a:stretch>
        </p:blipFill>
        <p:spPr>
          <a:xfrm>
            <a:off x="10682121" y="326435"/>
            <a:ext cx="1042506" cy="1353429"/>
          </a:xfrm>
          <a:prstGeom prst="rect">
            <a:avLst/>
          </a:prstGeom>
        </p:spPr>
      </p:pic>
    </p:spTree>
    <p:extLst>
      <p:ext uri="{BB962C8B-B14F-4D97-AF65-F5344CB8AC3E}">
        <p14:creationId xmlns:p14="http://schemas.microsoft.com/office/powerpoint/2010/main" val="180820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35DC-3F29-2A92-E1E1-5BC37F34CABB}"/>
              </a:ext>
            </a:extLst>
          </p:cNvPr>
          <p:cNvSpPr>
            <a:spLocks noGrp="1"/>
          </p:cNvSpPr>
          <p:nvPr>
            <p:ph type="title"/>
          </p:nvPr>
        </p:nvSpPr>
        <p:spPr>
          <a:xfrm>
            <a:off x="1676400" y="206829"/>
            <a:ext cx="9622971" cy="1494745"/>
          </a:xfrm>
        </p:spPr>
        <p:txBody>
          <a:bodyPr>
            <a:normAutofit fontScale="90000"/>
          </a:bodyPr>
          <a:lstStyle/>
          <a:p>
            <a:r>
              <a:rPr lang="en-AU" sz="2400" dirty="0"/>
              <a:t>Karin Lind (DK)</a:t>
            </a:r>
            <a:br>
              <a:rPr lang="en-AU" sz="2400" dirty="0"/>
            </a:br>
            <a:r>
              <a:rPr lang="en-US" sz="2400" dirty="0"/>
              <a:t>Leaning Tree 2022</a:t>
            </a:r>
            <a:br>
              <a:rPr lang="en-US" sz="2400" dirty="0"/>
            </a:br>
            <a:r>
              <a:rPr lang="en-US" sz="2400" dirty="0"/>
              <a:t>Photo work of a temporary, installation, chestnut tree, chestnut fence, digital print, </a:t>
            </a:r>
            <a:br>
              <a:rPr lang="en-US" sz="2400" dirty="0"/>
            </a:br>
            <a:r>
              <a:rPr lang="en-US" sz="2400" dirty="0"/>
              <a:t>50 x 40cm, </a:t>
            </a:r>
            <a:br>
              <a:rPr lang="en-US" sz="2400" dirty="0"/>
            </a:br>
            <a:r>
              <a:rPr lang="en-US" sz="2400" dirty="0"/>
              <a:t>Courtesy the artist</a:t>
            </a:r>
            <a:endParaRPr lang="en-AU" sz="2400" dirty="0"/>
          </a:p>
        </p:txBody>
      </p:sp>
      <p:pic>
        <p:nvPicPr>
          <p:cNvPr id="5" name="Content Placeholder 4" descr="A tree in a park&#10;&#10;Description automatically generated">
            <a:extLst>
              <a:ext uri="{FF2B5EF4-FFF2-40B4-BE49-F238E27FC236}">
                <a16:creationId xmlns:a16="http://schemas.microsoft.com/office/drawing/2014/main" id="{F05B83B8-0D4E-E99B-4C9D-22BA6F913A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F54E7C07-0C9F-C966-AF2F-20AAC458F60F}"/>
              </a:ext>
            </a:extLst>
          </p:cNvPr>
          <p:cNvPicPr>
            <a:picLocks noChangeAspect="1"/>
          </p:cNvPicPr>
          <p:nvPr/>
        </p:nvPicPr>
        <p:blipFill>
          <a:blip r:embed="rId3"/>
          <a:stretch>
            <a:fillRect/>
          </a:stretch>
        </p:blipFill>
        <p:spPr>
          <a:xfrm>
            <a:off x="11100870" y="206829"/>
            <a:ext cx="883040" cy="1146403"/>
          </a:xfrm>
          <a:prstGeom prst="rect">
            <a:avLst/>
          </a:prstGeom>
        </p:spPr>
      </p:pic>
    </p:spTree>
    <p:extLst>
      <p:ext uri="{BB962C8B-B14F-4D97-AF65-F5344CB8AC3E}">
        <p14:creationId xmlns:p14="http://schemas.microsoft.com/office/powerpoint/2010/main" val="3703765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420A-E90B-2BA3-9C0C-F22B7AC1ABAC}"/>
              </a:ext>
            </a:extLst>
          </p:cNvPr>
          <p:cNvSpPr>
            <a:spLocks noGrp="1"/>
          </p:cNvSpPr>
          <p:nvPr>
            <p:ph type="title"/>
          </p:nvPr>
        </p:nvSpPr>
        <p:spPr>
          <a:xfrm>
            <a:off x="3254828" y="354239"/>
            <a:ext cx="6553200" cy="1325563"/>
          </a:xfrm>
        </p:spPr>
        <p:txBody>
          <a:bodyPr>
            <a:normAutofit fontScale="90000"/>
          </a:bodyPr>
          <a:lstStyle/>
          <a:p>
            <a:r>
              <a:rPr lang="en-AU" sz="2400" b="1" dirty="0"/>
              <a:t>Kyle Jenkins (AUS – UniSQ)</a:t>
            </a:r>
            <a:br>
              <a:rPr lang="en-AU" sz="2400" dirty="0"/>
            </a:br>
            <a:r>
              <a:rPr lang="en-US" sz="2400" dirty="0"/>
              <a:t>Painting (</a:t>
            </a:r>
            <a:r>
              <a:rPr lang="en-US" sz="2400" dirty="0" err="1"/>
              <a:t>Celare</a:t>
            </a:r>
            <a:r>
              <a:rPr lang="en-US" sz="2400" dirty="0"/>
              <a:t>) #16 2018</a:t>
            </a:r>
            <a:br>
              <a:rPr lang="en-US" sz="2400" dirty="0"/>
            </a:br>
            <a:r>
              <a:rPr lang="en-US" sz="2400" dirty="0"/>
              <a:t>Oil on canvas, wooden frame, 31 x 6 x 30cm, </a:t>
            </a:r>
            <a:br>
              <a:rPr lang="en-US" sz="2400" dirty="0"/>
            </a:br>
            <a:r>
              <a:rPr lang="en-US" sz="2400" dirty="0"/>
              <a:t>Courtesy the artist, and BLOCK Projects Melbourne</a:t>
            </a:r>
            <a:endParaRPr lang="en-AU" sz="2400" dirty="0"/>
          </a:p>
        </p:txBody>
      </p:sp>
      <p:pic>
        <p:nvPicPr>
          <p:cNvPr id="9" name="Content Placeholder 8" descr="An orange rectangular object on a white surface&#10;&#10;Description automatically generated">
            <a:extLst>
              <a:ext uri="{FF2B5EF4-FFF2-40B4-BE49-F238E27FC236}">
                <a16:creationId xmlns:a16="http://schemas.microsoft.com/office/drawing/2014/main" id="{2A559B06-7903-A231-4B21-F1F12FBA5C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783" y="1825625"/>
            <a:ext cx="2904433" cy="4351338"/>
          </a:xfrm>
        </p:spPr>
      </p:pic>
      <p:pic>
        <p:nvPicPr>
          <p:cNvPr id="10" name="Picture 9">
            <a:extLst>
              <a:ext uri="{FF2B5EF4-FFF2-40B4-BE49-F238E27FC236}">
                <a16:creationId xmlns:a16="http://schemas.microsoft.com/office/drawing/2014/main" id="{E7EC8DFA-C808-B945-1ABB-FBCCB1E4710A}"/>
              </a:ext>
            </a:extLst>
          </p:cNvPr>
          <p:cNvPicPr>
            <a:picLocks noChangeAspect="1"/>
          </p:cNvPicPr>
          <p:nvPr/>
        </p:nvPicPr>
        <p:blipFill>
          <a:blip r:embed="rId3"/>
          <a:stretch>
            <a:fillRect/>
          </a:stretch>
        </p:blipFill>
        <p:spPr>
          <a:xfrm>
            <a:off x="10789004" y="183256"/>
            <a:ext cx="1042506" cy="1353429"/>
          </a:xfrm>
          <a:prstGeom prst="rect">
            <a:avLst/>
          </a:prstGeom>
        </p:spPr>
      </p:pic>
    </p:spTree>
    <p:extLst>
      <p:ext uri="{BB962C8B-B14F-4D97-AF65-F5344CB8AC3E}">
        <p14:creationId xmlns:p14="http://schemas.microsoft.com/office/powerpoint/2010/main" val="35930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6BD5-C352-9720-77E7-2BA045D5709D}"/>
              </a:ext>
            </a:extLst>
          </p:cNvPr>
          <p:cNvSpPr>
            <a:spLocks noGrp="1"/>
          </p:cNvSpPr>
          <p:nvPr>
            <p:ph type="title"/>
          </p:nvPr>
        </p:nvSpPr>
        <p:spPr>
          <a:xfrm>
            <a:off x="2503715" y="310697"/>
            <a:ext cx="7413171" cy="1325563"/>
          </a:xfrm>
        </p:spPr>
        <p:txBody>
          <a:bodyPr>
            <a:normAutofit fontScale="90000"/>
          </a:bodyPr>
          <a:lstStyle/>
          <a:p>
            <a:r>
              <a:rPr lang="en-AU" sz="2400" dirty="0"/>
              <a:t>Melinda Harper (AUS)</a:t>
            </a:r>
            <a:br>
              <a:rPr lang="en-AU" sz="2400" dirty="0"/>
            </a:br>
            <a:r>
              <a:rPr lang="en-US" sz="2400" dirty="0"/>
              <a:t>Untitled 2023</a:t>
            </a:r>
            <a:br>
              <a:rPr lang="en-US" sz="2400" dirty="0"/>
            </a:br>
            <a:r>
              <a:rPr lang="en-US" sz="2400" dirty="0"/>
              <a:t>Thread on mesh with oil paint and Wooden circles, 31 x 31cm</a:t>
            </a:r>
            <a:br>
              <a:rPr lang="en-US" sz="2400" dirty="0"/>
            </a:br>
            <a:r>
              <a:rPr lang="en-US" sz="2400" dirty="0"/>
              <a:t>Courtesy the artist</a:t>
            </a:r>
            <a:endParaRPr lang="en-AU" sz="2400" dirty="0"/>
          </a:p>
        </p:txBody>
      </p:sp>
      <p:pic>
        <p:nvPicPr>
          <p:cNvPr id="5" name="Content Placeholder 4" descr="A colorful fabric with circles and dots&#10;&#10;Description automatically generated">
            <a:extLst>
              <a:ext uri="{FF2B5EF4-FFF2-40B4-BE49-F238E27FC236}">
                <a16:creationId xmlns:a16="http://schemas.microsoft.com/office/drawing/2014/main" id="{3944A0DF-D122-A663-D471-8AC3F906CE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FBE15858-6344-57AE-825C-4850B467E669}"/>
              </a:ext>
            </a:extLst>
          </p:cNvPr>
          <p:cNvPicPr>
            <a:picLocks noChangeAspect="1"/>
          </p:cNvPicPr>
          <p:nvPr/>
        </p:nvPicPr>
        <p:blipFill>
          <a:blip r:embed="rId3"/>
          <a:stretch>
            <a:fillRect/>
          </a:stretch>
        </p:blipFill>
        <p:spPr>
          <a:xfrm>
            <a:off x="10778118" y="282831"/>
            <a:ext cx="1042506" cy="1353429"/>
          </a:xfrm>
          <a:prstGeom prst="rect">
            <a:avLst/>
          </a:prstGeom>
        </p:spPr>
      </p:pic>
    </p:spTree>
    <p:extLst>
      <p:ext uri="{BB962C8B-B14F-4D97-AF65-F5344CB8AC3E}">
        <p14:creationId xmlns:p14="http://schemas.microsoft.com/office/powerpoint/2010/main" val="66389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9965-F65B-826E-BF64-2231845348C0}"/>
              </a:ext>
            </a:extLst>
          </p:cNvPr>
          <p:cNvSpPr>
            <a:spLocks noGrp="1"/>
          </p:cNvSpPr>
          <p:nvPr>
            <p:ph type="title"/>
          </p:nvPr>
        </p:nvSpPr>
        <p:spPr>
          <a:xfrm>
            <a:off x="3766457" y="431913"/>
            <a:ext cx="5257800" cy="1325563"/>
          </a:xfrm>
        </p:spPr>
        <p:txBody>
          <a:bodyPr>
            <a:normAutofit fontScale="90000"/>
          </a:bodyPr>
          <a:lstStyle/>
          <a:p>
            <a:r>
              <a:rPr lang="en-AU" sz="2400" dirty="0"/>
              <a:t>Michael Zahn (US)</a:t>
            </a:r>
            <a:br>
              <a:rPr lang="en-AU" sz="2400" dirty="0"/>
            </a:br>
            <a:r>
              <a:rPr lang="en-US" sz="2400" dirty="0"/>
              <a:t>KOLLECTIF.19 2015-2023</a:t>
            </a:r>
            <a:br>
              <a:rPr lang="en-US" sz="2400" dirty="0"/>
            </a:br>
            <a:r>
              <a:rPr lang="en-US" sz="2400" dirty="0"/>
              <a:t>Digital print on paper, Each: 21 x 14.8cm</a:t>
            </a:r>
            <a:br>
              <a:rPr lang="en-US" sz="2400" dirty="0"/>
            </a:br>
            <a:r>
              <a:rPr lang="en-US" sz="2400" dirty="0"/>
              <a:t>Courtesy the artist</a:t>
            </a:r>
            <a:endParaRPr lang="en-AU" sz="2400" dirty="0"/>
          </a:p>
        </p:txBody>
      </p:sp>
      <p:pic>
        <p:nvPicPr>
          <p:cNvPr id="5" name="Content Placeholder 4" descr="Several pieces of paper on a white wall&#10;&#10;Description automatically generated">
            <a:extLst>
              <a:ext uri="{FF2B5EF4-FFF2-40B4-BE49-F238E27FC236}">
                <a16:creationId xmlns:a16="http://schemas.microsoft.com/office/drawing/2014/main" id="{D9B8F60A-BE0F-473E-ED6F-19B52F8900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685" y="2928256"/>
            <a:ext cx="4247389" cy="2835049"/>
          </a:xfrm>
        </p:spPr>
      </p:pic>
      <p:pic>
        <p:nvPicPr>
          <p:cNvPr id="7" name="Picture 6" descr="Several pictures on a wall&#10;&#10;Description automatically generated">
            <a:extLst>
              <a:ext uri="{FF2B5EF4-FFF2-40B4-BE49-F238E27FC236}">
                <a16:creationId xmlns:a16="http://schemas.microsoft.com/office/drawing/2014/main" id="{024078F8-74D5-272C-9913-D6DD9BB5A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074" y="1962031"/>
            <a:ext cx="2537276" cy="3801274"/>
          </a:xfrm>
          <a:prstGeom prst="rect">
            <a:avLst/>
          </a:prstGeom>
        </p:spPr>
      </p:pic>
      <p:pic>
        <p:nvPicPr>
          <p:cNvPr id="9" name="Picture 8" descr="Several pictures on a white surface&#10;&#10;Description automatically generated">
            <a:extLst>
              <a:ext uri="{FF2B5EF4-FFF2-40B4-BE49-F238E27FC236}">
                <a16:creationId xmlns:a16="http://schemas.microsoft.com/office/drawing/2014/main" id="{EC2FED94-B058-F607-496A-97CEA42BE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349" y="2928255"/>
            <a:ext cx="4247390" cy="2835050"/>
          </a:xfrm>
          <a:prstGeom prst="rect">
            <a:avLst/>
          </a:prstGeom>
        </p:spPr>
      </p:pic>
      <p:pic>
        <p:nvPicPr>
          <p:cNvPr id="10" name="Picture 9">
            <a:extLst>
              <a:ext uri="{FF2B5EF4-FFF2-40B4-BE49-F238E27FC236}">
                <a16:creationId xmlns:a16="http://schemas.microsoft.com/office/drawing/2014/main" id="{D4095AEF-F64E-DEC2-6EC0-9C77D03543B7}"/>
              </a:ext>
            </a:extLst>
          </p:cNvPr>
          <p:cNvPicPr>
            <a:picLocks noChangeAspect="1"/>
          </p:cNvPicPr>
          <p:nvPr/>
        </p:nvPicPr>
        <p:blipFill>
          <a:blip r:embed="rId5"/>
          <a:stretch>
            <a:fillRect/>
          </a:stretch>
        </p:blipFill>
        <p:spPr>
          <a:xfrm>
            <a:off x="10686233" y="338731"/>
            <a:ext cx="1042506" cy="1353429"/>
          </a:xfrm>
          <a:prstGeom prst="rect">
            <a:avLst/>
          </a:prstGeom>
        </p:spPr>
      </p:pic>
    </p:spTree>
    <p:extLst>
      <p:ext uri="{BB962C8B-B14F-4D97-AF65-F5344CB8AC3E}">
        <p14:creationId xmlns:p14="http://schemas.microsoft.com/office/powerpoint/2010/main" val="266358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25DF-54A4-5861-C291-A482C54DDA29}"/>
              </a:ext>
            </a:extLst>
          </p:cNvPr>
          <p:cNvSpPr>
            <a:spLocks noGrp="1"/>
          </p:cNvSpPr>
          <p:nvPr>
            <p:ph type="title"/>
          </p:nvPr>
        </p:nvSpPr>
        <p:spPr>
          <a:xfrm>
            <a:off x="2329543" y="174173"/>
            <a:ext cx="8294914" cy="1462088"/>
          </a:xfrm>
        </p:spPr>
        <p:txBody>
          <a:bodyPr>
            <a:normAutofit fontScale="90000"/>
          </a:bodyPr>
          <a:lstStyle/>
          <a:p>
            <a:r>
              <a:rPr lang="en-AU" sz="2400" dirty="0"/>
              <a:t>Peter Holm (DK)</a:t>
            </a:r>
            <a:br>
              <a:rPr lang="en-AU" sz="2400" dirty="0"/>
            </a:br>
            <a:r>
              <a:rPr lang="en-US" sz="2400" dirty="0"/>
              <a:t>Black space -White space 2023</a:t>
            </a:r>
            <a:br>
              <a:rPr lang="en-US" sz="2400" dirty="0"/>
            </a:br>
            <a:r>
              <a:rPr lang="en-US" sz="2400" dirty="0"/>
              <a:t>Acrylic on wood, acrylic wall painting, each panel: 38 x 34.5 x 4cm, </a:t>
            </a:r>
            <a:br>
              <a:rPr lang="en-US" sz="2400" dirty="0"/>
            </a:br>
            <a:r>
              <a:rPr lang="en-US" sz="2400" dirty="0"/>
              <a:t>Acrylic wall painting, 70 x 70cm, </a:t>
            </a:r>
            <a:br>
              <a:rPr lang="en-US" sz="2400" dirty="0"/>
            </a:br>
            <a:r>
              <a:rPr lang="en-US" sz="2400" dirty="0"/>
              <a:t>Courtesy the artist</a:t>
            </a:r>
            <a:endParaRPr lang="en-AU" sz="2400" dirty="0"/>
          </a:p>
        </p:txBody>
      </p:sp>
      <p:pic>
        <p:nvPicPr>
          <p:cNvPr id="5" name="Content Placeholder 4" descr="A black and white square with vertical lines&#10;&#10;Description automatically generated">
            <a:extLst>
              <a:ext uri="{FF2B5EF4-FFF2-40B4-BE49-F238E27FC236}">
                <a16:creationId xmlns:a16="http://schemas.microsoft.com/office/drawing/2014/main" id="{4B0AA7D3-EEEC-B94C-2550-BF7D171FF5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EEA230FA-FB0E-4DCB-B327-CC4AAB0E6A99}"/>
              </a:ext>
            </a:extLst>
          </p:cNvPr>
          <p:cNvPicPr>
            <a:picLocks noChangeAspect="1"/>
          </p:cNvPicPr>
          <p:nvPr/>
        </p:nvPicPr>
        <p:blipFill>
          <a:blip r:embed="rId3"/>
          <a:stretch>
            <a:fillRect/>
          </a:stretch>
        </p:blipFill>
        <p:spPr>
          <a:xfrm>
            <a:off x="10745462" y="174173"/>
            <a:ext cx="1042506" cy="1353429"/>
          </a:xfrm>
          <a:prstGeom prst="rect">
            <a:avLst/>
          </a:prstGeom>
        </p:spPr>
      </p:pic>
    </p:spTree>
    <p:extLst>
      <p:ext uri="{BB962C8B-B14F-4D97-AF65-F5344CB8AC3E}">
        <p14:creationId xmlns:p14="http://schemas.microsoft.com/office/powerpoint/2010/main" val="422324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9E8E-7575-8639-4E27-CCEB9D74BAF9}"/>
              </a:ext>
            </a:extLst>
          </p:cNvPr>
          <p:cNvSpPr>
            <a:spLocks noGrp="1"/>
          </p:cNvSpPr>
          <p:nvPr>
            <p:ph type="title"/>
          </p:nvPr>
        </p:nvSpPr>
        <p:spPr>
          <a:xfrm>
            <a:off x="3380013" y="310696"/>
            <a:ext cx="5431971" cy="1325563"/>
          </a:xfrm>
        </p:spPr>
        <p:txBody>
          <a:bodyPr>
            <a:normAutofit fontScale="90000"/>
          </a:bodyPr>
          <a:lstStyle/>
          <a:p>
            <a:r>
              <a:rPr lang="en-AU" sz="2400" dirty="0"/>
              <a:t>Sean Lowry (AUS)</a:t>
            </a:r>
            <a:br>
              <a:rPr lang="en-AU" sz="2400" dirty="0"/>
            </a:br>
            <a:r>
              <a:rPr lang="en-US" sz="2400" dirty="0" err="1"/>
              <a:t>Jimee</a:t>
            </a:r>
            <a:r>
              <a:rPr lang="en-US" sz="2400" dirty="0"/>
              <a:t> BS Balking 2016</a:t>
            </a:r>
            <a:br>
              <a:rPr lang="en-US" sz="2400" dirty="0"/>
            </a:br>
            <a:r>
              <a:rPr lang="en-US" sz="2400" dirty="0"/>
              <a:t>Artist book, edition 3 of 3 + AP, 21.5 x 16cm</a:t>
            </a:r>
            <a:br>
              <a:rPr lang="en-US" sz="2400" dirty="0"/>
            </a:br>
            <a:r>
              <a:rPr lang="en-US" sz="2400" dirty="0"/>
              <a:t>Courtesy the artist</a:t>
            </a:r>
            <a:endParaRPr lang="en-AU" sz="2400" dirty="0"/>
          </a:p>
        </p:txBody>
      </p:sp>
      <p:pic>
        <p:nvPicPr>
          <p:cNvPr id="9" name="Content Placeholder 8" descr="A white book on a white shelf&#10;&#10;Description automatically generated">
            <a:extLst>
              <a:ext uri="{FF2B5EF4-FFF2-40B4-BE49-F238E27FC236}">
                <a16:creationId xmlns:a16="http://schemas.microsoft.com/office/drawing/2014/main" id="{67A07C50-9322-A33B-F8B3-6BFDBA11DB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10" name="Picture 9">
            <a:extLst>
              <a:ext uri="{FF2B5EF4-FFF2-40B4-BE49-F238E27FC236}">
                <a16:creationId xmlns:a16="http://schemas.microsoft.com/office/drawing/2014/main" id="{84EE121C-51A2-B3AA-82D8-F16AC74A3AA1}"/>
              </a:ext>
            </a:extLst>
          </p:cNvPr>
          <p:cNvPicPr>
            <a:picLocks noChangeAspect="1"/>
          </p:cNvPicPr>
          <p:nvPr/>
        </p:nvPicPr>
        <p:blipFill>
          <a:blip r:embed="rId3"/>
          <a:stretch>
            <a:fillRect/>
          </a:stretch>
        </p:blipFill>
        <p:spPr>
          <a:xfrm>
            <a:off x="10691033" y="296762"/>
            <a:ext cx="1042506" cy="1353429"/>
          </a:xfrm>
          <a:prstGeom prst="rect">
            <a:avLst/>
          </a:prstGeom>
        </p:spPr>
      </p:pic>
    </p:spTree>
    <p:extLst>
      <p:ext uri="{BB962C8B-B14F-4D97-AF65-F5344CB8AC3E}">
        <p14:creationId xmlns:p14="http://schemas.microsoft.com/office/powerpoint/2010/main" val="9854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35A3-A8F2-9DFF-C3DD-6E04F905A4A9}"/>
              </a:ext>
            </a:extLst>
          </p:cNvPr>
          <p:cNvSpPr>
            <a:spLocks noGrp="1"/>
          </p:cNvSpPr>
          <p:nvPr>
            <p:ph type="title"/>
          </p:nvPr>
        </p:nvSpPr>
        <p:spPr>
          <a:xfrm>
            <a:off x="3831770" y="343353"/>
            <a:ext cx="4528457" cy="1325563"/>
          </a:xfrm>
        </p:spPr>
        <p:txBody>
          <a:bodyPr>
            <a:normAutofit fontScale="90000"/>
          </a:bodyPr>
          <a:lstStyle/>
          <a:p>
            <a:r>
              <a:rPr lang="en-AU" sz="2400" dirty="0"/>
              <a:t>Simon Morris (NZ)</a:t>
            </a:r>
            <a:br>
              <a:rPr lang="en-AU" sz="2400" dirty="0"/>
            </a:br>
            <a:r>
              <a:rPr lang="en-US" sz="2400" dirty="0"/>
              <a:t>Colour Light (Brown) 2020</a:t>
            </a:r>
            <a:br>
              <a:rPr lang="en-US" sz="2400" dirty="0"/>
            </a:br>
            <a:r>
              <a:rPr lang="en-US" sz="2400" dirty="0"/>
              <a:t>Acrylic, linen on wood, 45 x 45cm</a:t>
            </a:r>
            <a:br>
              <a:rPr lang="en-US" sz="2400" dirty="0"/>
            </a:br>
            <a:r>
              <a:rPr lang="en-US" sz="2400" dirty="0"/>
              <a:t>Courtesy of the artist</a:t>
            </a:r>
            <a:endParaRPr lang="en-AU" sz="2400" dirty="0"/>
          </a:p>
        </p:txBody>
      </p:sp>
      <p:pic>
        <p:nvPicPr>
          <p:cNvPr id="5" name="Content Placeholder 4" descr="A brown square object on a white background&#10;&#10;Description automatically generated">
            <a:extLst>
              <a:ext uri="{FF2B5EF4-FFF2-40B4-BE49-F238E27FC236}">
                <a16:creationId xmlns:a16="http://schemas.microsoft.com/office/drawing/2014/main" id="{83992755-073E-A551-252D-53A4055753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51179734-912E-95D4-0FB5-3221E7D5030A}"/>
              </a:ext>
            </a:extLst>
          </p:cNvPr>
          <p:cNvPicPr>
            <a:picLocks noChangeAspect="1"/>
          </p:cNvPicPr>
          <p:nvPr/>
        </p:nvPicPr>
        <p:blipFill>
          <a:blip r:embed="rId3"/>
          <a:stretch>
            <a:fillRect/>
          </a:stretch>
        </p:blipFill>
        <p:spPr>
          <a:xfrm>
            <a:off x="10723690" y="215914"/>
            <a:ext cx="1042506" cy="1353429"/>
          </a:xfrm>
          <a:prstGeom prst="rect">
            <a:avLst/>
          </a:prstGeom>
        </p:spPr>
      </p:pic>
    </p:spTree>
    <p:extLst>
      <p:ext uri="{BB962C8B-B14F-4D97-AF65-F5344CB8AC3E}">
        <p14:creationId xmlns:p14="http://schemas.microsoft.com/office/powerpoint/2010/main" val="221072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EA3F-FC34-537C-DC5E-3651C1034976}"/>
              </a:ext>
            </a:extLst>
          </p:cNvPr>
          <p:cNvSpPr>
            <a:spLocks noGrp="1"/>
          </p:cNvSpPr>
          <p:nvPr>
            <p:ph type="title"/>
          </p:nvPr>
        </p:nvSpPr>
        <p:spPr>
          <a:xfrm>
            <a:off x="1153886" y="1480458"/>
            <a:ext cx="9350828" cy="5085428"/>
          </a:xfrm>
        </p:spPr>
        <p:txBody>
          <a:bodyPr>
            <a:normAutofit fontScale="90000"/>
          </a:bodyPr>
          <a:lstStyle/>
          <a:p>
            <a:r>
              <a:rPr lang="en-US" sz="2200" dirty="0"/>
              <a:t>Curated group exhibition bringing together a selection of 15 international contemporary artists from Australia, USA, New Zealand, Denmark, Netherlands, Germany and Italy who prospect the technical issues, limitations and associations embedded within painting and sculpture today and through individual parameters, these are explored, defined and embody their individual relationship with the world. </a:t>
            </a:r>
            <a:br>
              <a:rPr lang="en-US" sz="2200" dirty="0"/>
            </a:br>
            <a:br>
              <a:rPr lang="en-US" sz="2200" dirty="0"/>
            </a:br>
            <a:r>
              <a:rPr lang="en-US" sz="2200" dirty="0"/>
              <a:t>Curated by: Kyle Jenkins (UniSQ)</a:t>
            </a:r>
            <a:br>
              <a:rPr lang="en-US" sz="2200" dirty="0"/>
            </a:br>
            <a:br>
              <a:rPr lang="en-US" sz="2200" dirty="0"/>
            </a:br>
            <a:r>
              <a:rPr lang="en-US" sz="2200" dirty="0"/>
              <a:t>Artists: 	Justin Andrews (AUS) 		Melinda Harper (AUS)</a:t>
            </a:r>
            <a:br>
              <a:rPr lang="en-US" sz="2200" dirty="0"/>
            </a:br>
            <a:r>
              <a:rPr lang="en-US" sz="2200" dirty="0"/>
              <a:t>	Karin Lind (DK)			Sean Lowry (AUS), </a:t>
            </a:r>
            <a:br>
              <a:rPr lang="en-US" sz="2200" dirty="0"/>
            </a:br>
            <a:r>
              <a:rPr lang="en-US" sz="2200" dirty="0"/>
              <a:t>	Peter Holm (DK), 			</a:t>
            </a:r>
            <a:r>
              <a:rPr lang="en-US" sz="2200" b="1" dirty="0"/>
              <a:t>Kyle Jenkins (AUS - UniSQ) </a:t>
            </a:r>
            <a:br>
              <a:rPr lang="en-US" sz="2200" dirty="0"/>
            </a:br>
            <a:r>
              <a:rPr lang="en-US" sz="2200" dirty="0"/>
              <a:t>	Jordan Mitchell-Fletcher (AUS)	Simon Morris (NZ), </a:t>
            </a:r>
            <a:br>
              <a:rPr lang="en-US" sz="2200" dirty="0"/>
            </a:br>
            <a:r>
              <a:rPr lang="en-US" sz="2200" dirty="0"/>
              <a:t>	Victoria Munro (US/NZ)		Jan van der Ploeg (NL)</a:t>
            </a:r>
            <a:br>
              <a:rPr lang="en-US" sz="2200" dirty="0"/>
            </a:br>
            <a:r>
              <a:rPr lang="en-US" sz="2200" dirty="0"/>
              <a:t>	Jacqueline Stojanovic (AUS)	David Thomas (AUS)</a:t>
            </a:r>
            <a:br>
              <a:rPr lang="en-US" sz="2200" dirty="0"/>
            </a:br>
            <a:r>
              <a:rPr lang="en-US" sz="2200" dirty="0"/>
              <a:t>	TILMAN (DK/Italy)		Gwen Walker (AUS)</a:t>
            </a:r>
            <a:br>
              <a:rPr lang="en-US" sz="2200" dirty="0"/>
            </a:br>
            <a:r>
              <a:rPr lang="en-US" sz="2200" dirty="0"/>
              <a:t>	Michael Zahn (US) </a:t>
            </a:r>
            <a:br>
              <a:rPr lang="en-US" sz="2200" dirty="0"/>
            </a:br>
            <a:br>
              <a:rPr lang="en-US" sz="2000" dirty="0"/>
            </a:br>
            <a:endParaRPr lang="en-AU" sz="2000" dirty="0"/>
          </a:p>
        </p:txBody>
      </p:sp>
      <p:pic>
        <p:nvPicPr>
          <p:cNvPr id="4" name="Picture 3">
            <a:extLst>
              <a:ext uri="{FF2B5EF4-FFF2-40B4-BE49-F238E27FC236}">
                <a16:creationId xmlns:a16="http://schemas.microsoft.com/office/drawing/2014/main" id="{ABD7F9B4-FB5D-29EF-F647-44FFFF771256}"/>
              </a:ext>
            </a:extLst>
          </p:cNvPr>
          <p:cNvPicPr>
            <a:picLocks noChangeAspect="1"/>
          </p:cNvPicPr>
          <p:nvPr/>
        </p:nvPicPr>
        <p:blipFill>
          <a:blip r:embed="rId2"/>
          <a:stretch>
            <a:fillRect/>
          </a:stretch>
        </p:blipFill>
        <p:spPr>
          <a:xfrm>
            <a:off x="10626980" y="292114"/>
            <a:ext cx="1042506" cy="1353429"/>
          </a:xfrm>
          <a:prstGeom prst="rect">
            <a:avLst/>
          </a:prstGeom>
        </p:spPr>
      </p:pic>
    </p:spTree>
    <p:extLst>
      <p:ext uri="{BB962C8B-B14F-4D97-AF65-F5344CB8AC3E}">
        <p14:creationId xmlns:p14="http://schemas.microsoft.com/office/powerpoint/2010/main" val="250735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F6E9-CD70-52EF-00F5-F42334B87383}"/>
              </a:ext>
            </a:extLst>
          </p:cNvPr>
          <p:cNvSpPr>
            <a:spLocks noGrp="1"/>
          </p:cNvSpPr>
          <p:nvPr>
            <p:ph type="title"/>
          </p:nvPr>
        </p:nvSpPr>
        <p:spPr>
          <a:xfrm>
            <a:off x="4082143" y="278039"/>
            <a:ext cx="5072743" cy="1325563"/>
          </a:xfrm>
        </p:spPr>
        <p:txBody>
          <a:bodyPr>
            <a:normAutofit fontScale="90000"/>
          </a:bodyPr>
          <a:lstStyle/>
          <a:p>
            <a:r>
              <a:rPr lang="en-AU" sz="2400" dirty="0"/>
              <a:t>TILMAN (DK/Italy)</a:t>
            </a:r>
            <a:br>
              <a:rPr lang="en-AU" sz="2400" dirty="0"/>
            </a:br>
            <a:r>
              <a:rPr lang="en-US" sz="2400" dirty="0"/>
              <a:t>Movements (Desire) 2018</a:t>
            </a:r>
            <a:br>
              <a:rPr lang="en-US" sz="2400" dirty="0"/>
            </a:br>
            <a:r>
              <a:rPr lang="en-US" sz="2400" dirty="0"/>
              <a:t>Enamel on aluminum, 33 x 25 x 4cm</a:t>
            </a:r>
            <a:br>
              <a:rPr lang="en-US" sz="2400" dirty="0"/>
            </a:br>
            <a:r>
              <a:rPr lang="en-US" sz="2400" dirty="0"/>
              <a:t>Courtesy the artist</a:t>
            </a:r>
            <a:endParaRPr lang="en-AU" sz="2400" dirty="0"/>
          </a:p>
        </p:txBody>
      </p:sp>
      <p:pic>
        <p:nvPicPr>
          <p:cNvPr id="5" name="Content Placeholder 4" descr="A blue and white rectangular object&#10;&#10;Description automatically generated">
            <a:extLst>
              <a:ext uri="{FF2B5EF4-FFF2-40B4-BE49-F238E27FC236}">
                <a16:creationId xmlns:a16="http://schemas.microsoft.com/office/drawing/2014/main" id="{443F26B2-79A5-3C2F-D71B-E97DC0CBDD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3783" y="1814739"/>
            <a:ext cx="2904433" cy="4351338"/>
          </a:xfrm>
        </p:spPr>
      </p:pic>
      <p:pic>
        <p:nvPicPr>
          <p:cNvPr id="6" name="Picture 5">
            <a:extLst>
              <a:ext uri="{FF2B5EF4-FFF2-40B4-BE49-F238E27FC236}">
                <a16:creationId xmlns:a16="http://schemas.microsoft.com/office/drawing/2014/main" id="{EE0FA9E9-BE59-B0C4-AA93-230D4EC1EA2D}"/>
              </a:ext>
            </a:extLst>
          </p:cNvPr>
          <p:cNvPicPr>
            <a:picLocks noChangeAspect="1"/>
          </p:cNvPicPr>
          <p:nvPr/>
        </p:nvPicPr>
        <p:blipFill>
          <a:blip r:embed="rId3"/>
          <a:stretch>
            <a:fillRect/>
          </a:stretch>
        </p:blipFill>
        <p:spPr>
          <a:xfrm>
            <a:off x="10799890" y="264105"/>
            <a:ext cx="1042506" cy="1353429"/>
          </a:xfrm>
          <a:prstGeom prst="rect">
            <a:avLst/>
          </a:prstGeom>
        </p:spPr>
      </p:pic>
    </p:spTree>
    <p:extLst>
      <p:ext uri="{BB962C8B-B14F-4D97-AF65-F5344CB8AC3E}">
        <p14:creationId xmlns:p14="http://schemas.microsoft.com/office/powerpoint/2010/main" val="358175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2A50-8714-0C58-9920-D2B260CBBD54}"/>
              </a:ext>
            </a:extLst>
          </p:cNvPr>
          <p:cNvSpPr>
            <a:spLocks noGrp="1"/>
          </p:cNvSpPr>
          <p:nvPr>
            <p:ph type="title"/>
          </p:nvPr>
        </p:nvSpPr>
        <p:spPr>
          <a:xfrm>
            <a:off x="3162299" y="354240"/>
            <a:ext cx="5867400" cy="1325563"/>
          </a:xfrm>
        </p:spPr>
        <p:txBody>
          <a:bodyPr>
            <a:normAutofit fontScale="90000"/>
          </a:bodyPr>
          <a:lstStyle/>
          <a:p>
            <a:r>
              <a:rPr lang="en-AU" sz="2400" dirty="0"/>
              <a:t>Victoria Munro (NZ/US)</a:t>
            </a:r>
            <a:br>
              <a:rPr lang="en-AU" sz="2400" dirty="0"/>
            </a:br>
            <a:r>
              <a:rPr lang="en-US" sz="2400" dirty="0"/>
              <a:t>When I Think of You 2016</a:t>
            </a:r>
            <a:br>
              <a:rPr lang="en-US" sz="2400" dirty="0"/>
            </a:br>
            <a:r>
              <a:rPr lang="en-US" sz="2400" dirty="0"/>
              <a:t>Fabric on wooden stretcher, 22 x 22cm x 11cm</a:t>
            </a:r>
            <a:br>
              <a:rPr lang="en-US" sz="2400" dirty="0"/>
            </a:br>
            <a:r>
              <a:rPr lang="en-US" sz="2400" dirty="0"/>
              <a:t>Courtesy the artist</a:t>
            </a:r>
            <a:endParaRPr lang="en-AU" sz="2400" dirty="0"/>
          </a:p>
        </p:txBody>
      </p:sp>
      <p:pic>
        <p:nvPicPr>
          <p:cNvPr id="5" name="Content Placeholder 4" descr="A square of fabric folded into pieces&#10;&#10;Description automatically generated with medium confidence">
            <a:extLst>
              <a:ext uri="{FF2B5EF4-FFF2-40B4-BE49-F238E27FC236}">
                <a16:creationId xmlns:a16="http://schemas.microsoft.com/office/drawing/2014/main" id="{F9F166DE-3FA6-1804-3BC5-3AFC7FC4B9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D94D08DD-B51B-5F04-96E3-AF3BD70B542F}"/>
              </a:ext>
            </a:extLst>
          </p:cNvPr>
          <p:cNvPicPr>
            <a:picLocks noChangeAspect="1"/>
          </p:cNvPicPr>
          <p:nvPr/>
        </p:nvPicPr>
        <p:blipFill>
          <a:blip r:embed="rId3"/>
          <a:stretch>
            <a:fillRect/>
          </a:stretch>
        </p:blipFill>
        <p:spPr>
          <a:xfrm>
            <a:off x="10658375" y="354240"/>
            <a:ext cx="1042506" cy="1353429"/>
          </a:xfrm>
          <a:prstGeom prst="rect">
            <a:avLst/>
          </a:prstGeom>
        </p:spPr>
      </p:pic>
    </p:spTree>
    <p:extLst>
      <p:ext uri="{BB962C8B-B14F-4D97-AF65-F5344CB8AC3E}">
        <p14:creationId xmlns:p14="http://schemas.microsoft.com/office/powerpoint/2010/main" val="3239187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15BE-61B7-F064-239F-05D2C815C7E3}"/>
              </a:ext>
            </a:extLst>
          </p:cNvPr>
          <p:cNvSpPr>
            <a:spLocks noGrp="1"/>
          </p:cNvSpPr>
          <p:nvPr>
            <p:ph type="title"/>
          </p:nvPr>
        </p:nvSpPr>
        <p:spPr>
          <a:xfrm>
            <a:off x="3091542" y="343354"/>
            <a:ext cx="6108942" cy="1518104"/>
          </a:xfrm>
        </p:spPr>
        <p:txBody>
          <a:bodyPr>
            <a:normAutofit/>
          </a:bodyPr>
          <a:lstStyle/>
          <a:p>
            <a:r>
              <a:rPr lang="en-US" sz="2400" dirty="0"/>
              <a:t>David Thomas (AUS)</a:t>
            </a:r>
            <a:br>
              <a:rPr lang="en-US" sz="2400" dirty="0"/>
            </a:br>
            <a:r>
              <a:rPr lang="en-US" sz="2400" dirty="0"/>
              <a:t>Reflecting on Passing Time 2007-2023</a:t>
            </a:r>
            <a:br>
              <a:rPr lang="en-US" sz="2400" dirty="0"/>
            </a:br>
            <a:r>
              <a:rPr lang="en-US" sz="2400" dirty="0"/>
              <a:t>Enamel on photography, 27.5 x 36.5cm, </a:t>
            </a:r>
            <a:br>
              <a:rPr lang="en-US" sz="2400" dirty="0"/>
            </a:br>
            <a:r>
              <a:rPr lang="en-US" sz="2400" dirty="0"/>
              <a:t>Courtesy the artist, BLOCK Projects Melbourne</a:t>
            </a:r>
            <a:endParaRPr lang="en-AU" sz="2400" dirty="0"/>
          </a:p>
        </p:txBody>
      </p:sp>
      <p:pic>
        <p:nvPicPr>
          <p:cNvPr id="5" name="Content Placeholder 4" descr="A picture of a street at night&#10;&#10;Description automatically generated with medium confidence">
            <a:extLst>
              <a:ext uri="{FF2B5EF4-FFF2-40B4-BE49-F238E27FC236}">
                <a16:creationId xmlns:a16="http://schemas.microsoft.com/office/drawing/2014/main" id="{2C155D7F-DE0C-D314-DE3D-51EE964258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1515" y="2035629"/>
            <a:ext cx="6208969" cy="4141334"/>
          </a:xfrm>
        </p:spPr>
      </p:pic>
      <p:pic>
        <p:nvPicPr>
          <p:cNvPr id="6" name="Picture 5">
            <a:extLst>
              <a:ext uri="{FF2B5EF4-FFF2-40B4-BE49-F238E27FC236}">
                <a16:creationId xmlns:a16="http://schemas.microsoft.com/office/drawing/2014/main" id="{92670DB0-2163-1CDE-69FA-F9657AF4D47B}"/>
              </a:ext>
            </a:extLst>
          </p:cNvPr>
          <p:cNvPicPr>
            <a:picLocks noChangeAspect="1"/>
          </p:cNvPicPr>
          <p:nvPr/>
        </p:nvPicPr>
        <p:blipFill>
          <a:blip r:embed="rId3"/>
          <a:stretch>
            <a:fillRect/>
          </a:stretch>
        </p:blipFill>
        <p:spPr>
          <a:xfrm>
            <a:off x="10712804" y="226799"/>
            <a:ext cx="1042506" cy="1353429"/>
          </a:xfrm>
          <a:prstGeom prst="rect">
            <a:avLst/>
          </a:prstGeom>
        </p:spPr>
      </p:pic>
    </p:spTree>
    <p:extLst>
      <p:ext uri="{BB962C8B-B14F-4D97-AF65-F5344CB8AC3E}">
        <p14:creationId xmlns:p14="http://schemas.microsoft.com/office/powerpoint/2010/main" val="183599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DB80-D010-9BEC-E752-7750AFFCC411}"/>
              </a:ext>
            </a:extLst>
          </p:cNvPr>
          <p:cNvSpPr>
            <a:spLocks noGrp="1"/>
          </p:cNvSpPr>
          <p:nvPr>
            <p:ph type="title"/>
          </p:nvPr>
        </p:nvSpPr>
        <p:spPr>
          <a:xfrm>
            <a:off x="3510642" y="365125"/>
            <a:ext cx="5170714" cy="1325563"/>
          </a:xfrm>
        </p:spPr>
        <p:txBody>
          <a:bodyPr>
            <a:normAutofit fontScale="90000"/>
          </a:bodyPr>
          <a:lstStyle/>
          <a:p>
            <a:r>
              <a:rPr lang="en-US" sz="2400" dirty="0"/>
              <a:t>Jordan Mitchell- Fletcher (AUS)</a:t>
            </a:r>
            <a:br>
              <a:rPr lang="en-US" sz="2400" dirty="0"/>
            </a:br>
            <a:r>
              <a:rPr lang="en-US" sz="2400" dirty="0"/>
              <a:t>Tile Collection 2022-2023</a:t>
            </a:r>
            <a:br>
              <a:rPr lang="en-US" sz="2400" dirty="0"/>
            </a:br>
            <a:r>
              <a:rPr lang="en-US" sz="2400" dirty="0"/>
              <a:t>Glazed stoneware, Dimensions variable</a:t>
            </a:r>
            <a:br>
              <a:rPr lang="en-US" sz="2400" dirty="0"/>
            </a:br>
            <a:r>
              <a:rPr lang="en-US" sz="2400" dirty="0"/>
              <a:t>Courtesy of Reading Room, Melbourne</a:t>
            </a:r>
            <a:endParaRPr lang="en-AU" sz="2400" dirty="0"/>
          </a:p>
        </p:txBody>
      </p:sp>
      <p:pic>
        <p:nvPicPr>
          <p:cNvPr id="5" name="Content Placeholder 4" descr="Several different shapes of metal on a white surface&#10;&#10;Description automatically generated">
            <a:extLst>
              <a:ext uri="{FF2B5EF4-FFF2-40B4-BE49-F238E27FC236}">
                <a16:creationId xmlns:a16="http://schemas.microsoft.com/office/drawing/2014/main" id="{52C65AC6-D041-34E9-3E7A-3F48F48A93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84290427-25F0-5067-8D98-122FE2C1E11A}"/>
              </a:ext>
            </a:extLst>
          </p:cNvPr>
          <p:cNvPicPr>
            <a:picLocks noChangeAspect="1"/>
          </p:cNvPicPr>
          <p:nvPr/>
        </p:nvPicPr>
        <p:blipFill>
          <a:blip r:embed="rId3"/>
          <a:stretch>
            <a:fillRect/>
          </a:stretch>
        </p:blipFill>
        <p:spPr>
          <a:xfrm>
            <a:off x="10734575" y="337259"/>
            <a:ext cx="1042506" cy="1353429"/>
          </a:xfrm>
          <a:prstGeom prst="rect">
            <a:avLst/>
          </a:prstGeom>
        </p:spPr>
      </p:pic>
    </p:spTree>
    <p:extLst>
      <p:ext uri="{BB962C8B-B14F-4D97-AF65-F5344CB8AC3E}">
        <p14:creationId xmlns:p14="http://schemas.microsoft.com/office/powerpoint/2010/main" val="143815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C19-54CF-A1F5-E67D-6BE6AF7A2693}"/>
              </a:ext>
            </a:extLst>
          </p:cNvPr>
          <p:cNvSpPr>
            <a:spLocks noGrp="1"/>
          </p:cNvSpPr>
          <p:nvPr>
            <p:ph type="title"/>
          </p:nvPr>
        </p:nvSpPr>
        <p:spPr>
          <a:xfrm>
            <a:off x="762000" y="669925"/>
            <a:ext cx="10515600" cy="5839732"/>
          </a:xfrm>
        </p:spPr>
        <p:txBody>
          <a:bodyPr>
            <a:normAutofit fontScale="90000"/>
          </a:bodyPr>
          <a:lstStyle/>
          <a:p>
            <a:r>
              <a:rPr lang="en-US" sz="1400" dirty="0"/>
              <a:t>Background:</a:t>
            </a:r>
            <a:br>
              <a:rPr lang="en-US" sz="1400" dirty="0"/>
            </a:br>
            <a:r>
              <a:rPr lang="en-US" sz="1400" dirty="0"/>
              <a:t>The exhibition ‘Post-STUCTURE’ was about bringing together a selection of 17 contemporary artists from Australia, USA, New Zealand, Denmark, Netherlands, Germany and Italy who prospect the technical issues embedded within painting and sculpture today and through individual parameters these are explored and defined through permutations that can be read within western art history but are not bound by it.</a:t>
            </a:r>
            <a:br>
              <a:rPr lang="en-US" sz="1400" dirty="0"/>
            </a:br>
            <a:br>
              <a:rPr lang="en-US" sz="1400" dirty="0"/>
            </a:br>
            <a:r>
              <a:rPr lang="en-US" sz="1400" dirty="0"/>
              <a:t>Contribution:</a:t>
            </a:r>
            <a:br>
              <a:rPr lang="en-US" sz="1400" dirty="0"/>
            </a:br>
            <a:r>
              <a:rPr lang="en-US" sz="1400" dirty="0"/>
              <a:t>I both curated the exhibition and had a piece of artwork included in the exhibition. The artwork I contributed entitled: Painting (</a:t>
            </a:r>
            <a:r>
              <a:rPr lang="en-US" sz="1400" dirty="0" err="1"/>
              <a:t>Celare</a:t>
            </a:r>
            <a:r>
              <a:rPr lang="en-US" sz="1400" dirty="0"/>
              <a:t>) #51, are about the history of monochromatic paintings engaging with the tradition that the reading of a painting is all about its surface. This specific exhibition is intertwined with the aesthetic investigations into structure/s and what that means within socio-cultural, political, organic, art historical and constructed spaces. These structures are defined through conceptual based geometric and abstract practices as a vehicle to understand and investigate the transformative nature of colour, surface, mark, composition, and construction as a conceptual investigative tool that focuses on how simplification does not reduce the conditions and complexities of perception but to enhance the visual possibilities that come from such working conditions.</a:t>
            </a:r>
            <a:br>
              <a:rPr lang="en-US" sz="1400" dirty="0"/>
            </a:br>
            <a:br>
              <a:rPr lang="en-US" sz="1400" dirty="0"/>
            </a:br>
            <a:r>
              <a:rPr lang="en-US" sz="1400" dirty="0"/>
              <a:t>Significance:</a:t>
            </a:r>
            <a:br>
              <a:rPr lang="en-US" sz="1400" dirty="0"/>
            </a:br>
            <a:r>
              <a:rPr lang="en-US" sz="1400" dirty="0"/>
              <a:t>The title 'Post-STRUCTURE' reviews the limitations but openness we are now faced in the early 21st century within painting and sculpture. This exhibition is engaged within a lens of post-structural thought, where the slippages that occur through the </a:t>
            </a:r>
            <a:r>
              <a:rPr lang="en-US" sz="1400" dirty="0" err="1"/>
              <a:t>personalised</a:t>
            </a:r>
            <a:r>
              <a:rPr lang="en-US" sz="1400" dirty="0"/>
              <a:t> reading of a history ‘as’ a form of abstraction, become a positive moment of reflection for an artist, that is manifested in their studio where the work and themselves are positioned alongside each other through shared contemplation. As such, to demonstrate this, the exhibition is about presenting a survey of outcomes that can be seen as painting 'as' object and/or object 'as' painting, and what sits in between these passing moments of intervention become luminal spaces for further outcome/s.</a:t>
            </a:r>
            <a:br>
              <a:rPr lang="en-US" sz="1400" dirty="0"/>
            </a:br>
            <a:r>
              <a:rPr lang="en-US" sz="1400" dirty="0"/>
              <a:t>The artists involved, and their outcomes are just examples of individual methods of application and contemplation, that are not rigid and placed within systems or </a:t>
            </a:r>
            <a:r>
              <a:rPr lang="en-US" sz="1400" dirty="0" err="1"/>
              <a:t>categorisation</a:t>
            </a:r>
            <a:r>
              <a:rPr lang="en-US" sz="1400" dirty="0"/>
              <a:t> of intimated universal truths. Instead, the artists in this exhibition are building upon established signs of </a:t>
            </a:r>
            <a:r>
              <a:rPr lang="en-US" sz="1400" dirty="0" err="1"/>
              <a:t>personalised</a:t>
            </a:r>
            <a:r>
              <a:rPr lang="en-US" sz="1400" dirty="0"/>
              <a:t> art making (either painting and/or sculpture) by mediating these through a reality of individual studio interrelationships that cross over, blend and sometimes abandon historical and personal truths.</a:t>
            </a:r>
            <a:br>
              <a:rPr lang="en-US" sz="1400" dirty="0"/>
            </a:br>
            <a:br>
              <a:rPr lang="en-US" sz="1400" dirty="0"/>
            </a:br>
            <a:r>
              <a:rPr lang="en-US" sz="1400" dirty="0"/>
              <a:t>The ‘painting as an object’ and ‘object as painting’ is a </a:t>
            </a:r>
            <a:r>
              <a:rPr lang="en-US" sz="1400" dirty="0" err="1"/>
              <a:t>contemporised</a:t>
            </a:r>
            <a:r>
              <a:rPr lang="en-US" sz="1400" dirty="0"/>
              <a:t> debate that has been discussed at length. What this exhibition is about are the distinctions between representation and abstraction and the space that sits in between these distinctive concepts. The artists in the exhibition are making works that embody their individual relationship with the world, however what that world is gives each work a unique reading. It is not a refusal ‘of’ a painting or sculpture, but rather a refusal that of an artwork dealing with the limitations of these distinct associative outcomes that have traditionally been used. The layout of the installation is broken into distinct parts that each address the form strategies of the artists included in the exhibition: object, rectangle, square, documentation, pattern and matter.</a:t>
            </a:r>
            <a:br>
              <a:rPr lang="en-US" sz="1400" dirty="0"/>
            </a:br>
            <a:endParaRPr lang="en-AU" sz="1400" dirty="0"/>
          </a:p>
        </p:txBody>
      </p:sp>
      <p:pic>
        <p:nvPicPr>
          <p:cNvPr id="4" name="Picture 3">
            <a:extLst>
              <a:ext uri="{FF2B5EF4-FFF2-40B4-BE49-F238E27FC236}">
                <a16:creationId xmlns:a16="http://schemas.microsoft.com/office/drawing/2014/main" id="{D8100AB5-C3CD-42B9-7B12-C5DEB6A08496}"/>
              </a:ext>
            </a:extLst>
          </p:cNvPr>
          <p:cNvPicPr>
            <a:picLocks noChangeAspect="1"/>
          </p:cNvPicPr>
          <p:nvPr/>
        </p:nvPicPr>
        <p:blipFill>
          <a:blip r:embed="rId2"/>
          <a:stretch>
            <a:fillRect/>
          </a:stretch>
        </p:blipFill>
        <p:spPr>
          <a:xfrm>
            <a:off x="11018444" y="135625"/>
            <a:ext cx="823111" cy="1068600"/>
          </a:xfrm>
          <a:prstGeom prst="rect">
            <a:avLst/>
          </a:prstGeom>
        </p:spPr>
      </p:pic>
    </p:spTree>
    <p:extLst>
      <p:ext uri="{BB962C8B-B14F-4D97-AF65-F5344CB8AC3E}">
        <p14:creationId xmlns:p14="http://schemas.microsoft.com/office/powerpoint/2010/main" val="96458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B412-E967-DF18-B9AC-240FCC370160}"/>
              </a:ext>
            </a:extLst>
          </p:cNvPr>
          <p:cNvSpPr>
            <a:spLocks noGrp="1"/>
          </p:cNvSpPr>
          <p:nvPr>
            <p:ph type="title"/>
          </p:nvPr>
        </p:nvSpPr>
        <p:spPr>
          <a:xfrm>
            <a:off x="4425042" y="484868"/>
            <a:ext cx="3341914" cy="1325563"/>
          </a:xfrm>
        </p:spPr>
        <p:txBody>
          <a:bodyPr>
            <a:normAutofit/>
          </a:bodyPr>
          <a:lstStyle/>
          <a:p>
            <a:r>
              <a:rPr lang="en-AU" sz="2400" dirty="0"/>
              <a:t>Gwen Walker (AUS) (l)</a:t>
            </a:r>
            <a:br>
              <a:rPr lang="en-AU" sz="2400" dirty="0"/>
            </a:br>
            <a:r>
              <a:rPr lang="en-AU" sz="2400" dirty="0"/>
              <a:t>Karin Lind (DK) (r) </a:t>
            </a:r>
            <a:br>
              <a:rPr lang="en-AU" sz="2400" dirty="0"/>
            </a:br>
            <a:r>
              <a:rPr lang="en-AU" sz="2400" dirty="0"/>
              <a:t>Exhibition Installation</a:t>
            </a:r>
          </a:p>
        </p:txBody>
      </p:sp>
      <p:pic>
        <p:nvPicPr>
          <p:cNvPr id="5" name="Content Placeholder 4" descr="A colorful woven rug on a wall&#10;&#10;Description automatically generated">
            <a:extLst>
              <a:ext uri="{FF2B5EF4-FFF2-40B4-BE49-F238E27FC236}">
                <a16:creationId xmlns:a16="http://schemas.microsoft.com/office/drawing/2014/main" id="{91A4C017-50F5-431E-E01A-41B9332BD7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912711"/>
            <a:ext cx="6519049" cy="4351338"/>
          </a:xfrm>
        </p:spPr>
      </p:pic>
      <p:pic>
        <p:nvPicPr>
          <p:cNvPr id="6" name="Picture 5">
            <a:extLst>
              <a:ext uri="{FF2B5EF4-FFF2-40B4-BE49-F238E27FC236}">
                <a16:creationId xmlns:a16="http://schemas.microsoft.com/office/drawing/2014/main" id="{02AB95E3-454E-7590-E125-C494F8D29808}"/>
              </a:ext>
            </a:extLst>
          </p:cNvPr>
          <p:cNvPicPr>
            <a:picLocks noChangeAspect="1"/>
          </p:cNvPicPr>
          <p:nvPr/>
        </p:nvPicPr>
        <p:blipFill>
          <a:blip r:embed="rId3"/>
          <a:stretch>
            <a:fillRect/>
          </a:stretch>
        </p:blipFill>
        <p:spPr>
          <a:xfrm>
            <a:off x="10732407" y="484868"/>
            <a:ext cx="829128" cy="1072989"/>
          </a:xfrm>
          <a:prstGeom prst="rect">
            <a:avLst/>
          </a:prstGeom>
        </p:spPr>
      </p:pic>
    </p:spTree>
    <p:extLst>
      <p:ext uri="{BB962C8B-B14F-4D97-AF65-F5344CB8AC3E}">
        <p14:creationId xmlns:p14="http://schemas.microsoft.com/office/powerpoint/2010/main" val="97183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728F-CB1F-3077-AF26-F48F41282E51}"/>
              </a:ext>
            </a:extLst>
          </p:cNvPr>
          <p:cNvSpPr>
            <a:spLocks noGrp="1"/>
          </p:cNvSpPr>
          <p:nvPr>
            <p:ph type="title"/>
          </p:nvPr>
        </p:nvSpPr>
        <p:spPr>
          <a:xfrm>
            <a:off x="3695699" y="343354"/>
            <a:ext cx="4800600" cy="1626961"/>
          </a:xfrm>
        </p:spPr>
        <p:txBody>
          <a:bodyPr>
            <a:normAutofit fontScale="90000"/>
          </a:bodyPr>
          <a:lstStyle/>
          <a:p>
            <a:r>
              <a:rPr lang="en-AU" sz="2400" dirty="0"/>
              <a:t>Jordan Mitchell-Fletcher (AUS) (l)</a:t>
            </a:r>
            <a:br>
              <a:rPr lang="en-AU" sz="2400" dirty="0"/>
            </a:br>
            <a:r>
              <a:rPr lang="en-AU" sz="2400" dirty="0"/>
              <a:t>Michael Zahn (US) (m)</a:t>
            </a:r>
            <a:br>
              <a:rPr lang="en-AU" sz="2400" dirty="0"/>
            </a:br>
            <a:r>
              <a:rPr lang="en-AU" sz="2400" dirty="0"/>
              <a:t>David Thomas (AUS) (r)</a:t>
            </a:r>
            <a:br>
              <a:rPr lang="en-AU" sz="2400" dirty="0"/>
            </a:br>
            <a:r>
              <a:rPr lang="en-AU" sz="2400" dirty="0"/>
              <a:t>Exhibition Installation</a:t>
            </a:r>
            <a:br>
              <a:rPr lang="en-AU" sz="2400" dirty="0"/>
            </a:br>
            <a:endParaRPr lang="en-AU" sz="2400" dirty="0"/>
          </a:p>
        </p:txBody>
      </p:sp>
      <p:pic>
        <p:nvPicPr>
          <p:cNvPr id="5" name="Content Placeholder 4" descr="A room with white walls and pictures on the wall&#10;&#10;Description automatically generated">
            <a:extLst>
              <a:ext uri="{FF2B5EF4-FFF2-40B4-BE49-F238E27FC236}">
                <a16:creationId xmlns:a16="http://schemas.microsoft.com/office/drawing/2014/main" id="{DC50EC61-7517-FF74-5042-897B46307F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C72DC88F-0F53-1C6C-035D-741590CEBBED}"/>
              </a:ext>
            </a:extLst>
          </p:cNvPr>
          <p:cNvPicPr>
            <a:picLocks noChangeAspect="1"/>
          </p:cNvPicPr>
          <p:nvPr/>
        </p:nvPicPr>
        <p:blipFill>
          <a:blip r:embed="rId3"/>
          <a:stretch>
            <a:fillRect/>
          </a:stretch>
        </p:blipFill>
        <p:spPr>
          <a:xfrm>
            <a:off x="10797721" y="343354"/>
            <a:ext cx="829128" cy="1072989"/>
          </a:xfrm>
          <a:prstGeom prst="rect">
            <a:avLst/>
          </a:prstGeom>
        </p:spPr>
      </p:pic>
    </p:spTree>
    <p:extLst>
      <p:ext uri="{BB962C8B-B14F-4D97-AF65-F5344CB8AC3E}">
        <p14:creationId xmlns:p14="http://schemas.microsoft.com/office/powerpoint/2010/main" val="152988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3BFE-DE12-C587-71B1-6FEEA0651D04}"/>
              </a:ext>
            </a:extLst>
          </p:cNvPr>
          <p:cNvSpPr>
            <a:spLocks noGrp="1"/>
          </p:cNvSpPr>
          <p:nvPr>
            <p:ph type="title"/>
          </p:nvPr>
        </p:nvSpPr>
        <p:spPr>
          <a:xfrm>
            <a:off x="3712027" y="332468"/>
            <a:ext cx="4767943" cy="1325563"/>
          </a:xfrm>
        </p:spPr>
        <p:txBody>
          <a:bodyPr>
            <a:normAutofit fontScale="90000"/>
          </a:bodyPr>
          <a:lstStyle/>
          <a:p>
            <a:r>
              <a:rPr lang="en-AU" sz="2400" dirty="0"/>
              <a:t>Jan van der Ploeg (NL) (l)</a:t>
            </a:r>
            <a:br>
              <a:rPr lang="en-AU" sz="2400" dirty="0"/>
            </a:br>
            <a:r>
              <a:rPr lang="en-AU" sz="2400" dirty="0"/>
              <a:t>Sean Lowry (AUS) (m)</a:t>
            </a:r>
            <a:br>
              <a:rPr lang="en-AU" sz="2400" dirty="0"/>
            </a:br>
            <a:r>
              <a:rPr lang="en-AU" sz="2400" dirty="0"/>
              <a:t>Jacqueline Stojanovic (AUS) (r)</a:t>
            </a:r>
            <a:br>
              <a:rPr lang="en-AU" sz="2400" dirty="0"/>
            </a:br>
            <a:r>
              <a:rPr lang="en-AU" sz="2400" dirty="0"/>
              <a:t>Exhibition Installation</a:t>
            </a:r>
          </a:p>
        </p:txBody>
      </p:sp>
      <p:pic>
        <p:nvPicPr>
          <p:cNvPr id="5" name="Content Placeholder 4" descr="A white wall with a red square on it&#10;&#10;Description automatically generated">
            <a:extLst>
              <a:ext uri="{FF2B5EF4-FFF2-40B4-BE49-F238E27FC236}">
                <a16:creationId xmlns:a16="http://schemas.microsoft.com/office/drawing/2014/main" id="{CF742FAC-C5A3-F701-FF77-D980964E3D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9AF999F8-3EBB-4534-3D11-2D3FF5FA8D98}"/>
              </a:ext>
            </a:extLst>
          </p:cNvPr>
          <p:cNvPicPr>
            <a:picLocks noChangeAspect="1"/>
          </p:cNvPicPr>
          <p:nvPr/>
        </p:nvPicPr>
        <p:blipFill>
          <a:blip r:embed="rId3"/>
          <a:stretch>
            <a:fillRect/>
          </a:stretch>
        </p:blipFill>
        <p:spPr>
          <a:xfrm>
            <a:off x="10808607" y="332468"/>
            <a:ext cx="829128" cy="1072989"/>
          </a:xfrm>
          <a:prstGeom prst="rect">
            <a:avLst/>
          </a:prstGeom>
        </p:spPr>
      </p:pic>
    </p:spTree>
    <p:extLst>
      <p:ext uri="{BB962C8B-B14F-4D97-AF65-F5344CB8AC3E}">
        <p14:creationId xmlns:p14="http://schemas.microsoft.com/office/powerpoint/2010/main" val="418235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29F9-88CD-06D5-CA53-E7A53C5616B5}"/>
              </a:ext>
            </a:extLst>
          </p:cNvPr>
          <p:cNvSpPr>
            <a:spLocks noGrp="1"/>
          </p:cNvSpPr>
          <p:nvPr>
            <p:ph type="title"/>
          </p:nvPr>
        </p:nvSpPr>
        <p:spPr>
          <a:xfrm>
            <a:off x="3643618" y="484868"/>
            <a:ext cx="5072743" cy="1325563"/>
          </a:xfrm>
        </p:spPr>
        <p:txBody>
          <a:bodyPr>
            <a:normAutofit fontScale="90000"/>
          </a:bodyPr>
          <a:lstStyle/>
          <a:p>
            <a:r>
              <a:rPr lang="en-AU" sz="2400" dirty="0"/>
              <a:t>Simon Morris (NZ) (l)</a:t>
            </a:r>
            <a:br>
              <a:rPr lang="en-AU" sz="2400" dirty="0"/>
            </a:br>
            <a:r>
              <a:rPr lang="en-AU" sz="2400" dirty="0"/>
              <a:t>Melinda Harper (AUS) (m)</a:t>
            </a:r>
            <a:br>
              <a:rPr lang="en-AU" sz="2400" dirty="0"/>
            </a:br>
            <a:r>
              <a:rPr lang="en-AU" sz="2400" b="1" dirty="0"/>
              <a:t>Kyle Jenkins (AUS – UniSQ) </a:t>
            </a:r>
            <a:r>
              <a:rPr lang="en-AU" sz="2400" dirty="0"/>
              <a:t>(r)</a:t>
            </a:r>
            <a:br>
              <a:rPr lang="en-AU" sz="2400" dirty="0"/>
            </a:br>
            <a:r>
              <a:rPr lang="en-AU" sz="2400" dirty="0"/>
              <a:t>Exhibition Installation</a:t>
            </a:r>
          </a:p>
        </p:txBody>
      </p:sp>
      <p:pic>
        <p:nvPicPr>
          <p:cNvPr id="5" name="Content Placeholder 4" descr="A white wall with a picture on it&#10;&#10;Description automatically generated">
            <a:extLst>
              <a:ext uri="{FF2B5EF4-FFF2-40B4-BE49-F238E27FC236}">
                <a16:creationId xmlns:a16="http://schemas.microsoft.com/office/drawing/2014/main" id="{21F2CF1E-D4AC-58E5-6833-D173C0A302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4457" y="1937749"/>
            <a:ext cx="6351067" cy="4239213"/>
          </a:xfrm>
        </p:spPr>
      </p:pic>
      <p:pic>
        <p:nvPicPr>
          <p:cNvPr id="6" name="Picture 5">
            <a:extLst>
              <a:ext uri="{FF2B5EF4-FFF2-40B4-BE49-F238E27FC236}">
                <a16:creationId xmlns:a16="http://schemas.microsoft.com/office/drawing/2014/main" id="{816F580E-AD6C-E2A7-2A66-BBFD9039D6CB}"/>
              </a:ext>
            </a:extLst>
          </p:cNvPr>
          <p:cNvPicPr>
            <a:picLocks noChangeAspect="1"/>
          </p:cNvPicPr>
          <p:nvPr/>
        </p:nvPicPr>
        <p:blipFill>
          <a:blip r:embed="rId3"/>
          <a:stretch>
            <a:fillRect/>
          </a:stretch>
        </p:blipFill>
        <p:spPr>
          <a:xfrm>
            <a:off x="10765065" y="484868"/>
            <a:ext cx="829128" cy="1072989"/>
          </a:xfrm>
          <a:prstGeom prst="rect">
            <a:avLst/>
          </a:prstGeom>
        </p:spPr>
      </p:pic>
    </p:spTree>
    <p:extLst>
      <p:ext uri="{BB962C8B-B14F-4D97-AF65-F5344CB8AC3E}">
        <p14:creationId xmlns:p14="http://schemas.microsoft.com/office/powerpoint/2010/main" val="163052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30B7-A199-BF09-F599-DA1A57D5EB15}"/>
              </a:ext>
            </a:extLst>
          </p:cNvPr>
          <p:cNvSpPr>
            <a:spLocks noGrp="1"/>
          </p:cNvSpPr>
          <p:nvPr>
            <p:ph type="title"/>
          </p:nvPr>
        </p:nvSpPr>
        <p:spPr>
          <a:xfrm>
            <a:off x="3842656" y="321583"/>
            <a:ext cx="4506686" cy="1325563"/>
          </a:xfrm>
        </p:spPr>
        <p:txBody>
          <a:bodyPr>
            <a:normAutofit fontScale="90000"/>
          </a:bodyPr>
          <a:lstStyle/>
          <a:p>
            <a:r>
              <a:rPr lang="en-AU" sz="2400" dirty="0"/>
              <a:t>Victoria Munro (US/NZ) (l)</a:t>
            </a:r>
            <a:br>
              <a:rPr lang="en-AU" sz="2400" dirty="0"/>
            </a:br>
            <a:r>
              <a:rPr lang="en-AU" sz="2400" dirty="0"/>
              <a:t>Michale Zahn (US) (m)</a:t>
            </a:r>
            <a:br>
              <a:rPr lang="en-AU" sz="2400" dirty="0"/>
            </a:br>
            <a:r>
              <a:rPr lang="en-AU" sz="2400" dirty="0"/>
              <a:t>Justin Andrews (AUS) (r)</a:t>
            </a:r>
            <a:br>
              <a:rPr lang="en-AU" sz="2400" dirty="0"/>
            </a:br>
            <a:r>
              <a:rPr lang="en-AU" sz="2400" dirty="0"/>
              <a:t>Exhibition Installation </a:t>
            </a:r>
          </a:p>
        </p:txBody>
      </p:sp>
      <p:pic>
        <p:nvPicPr>
          <p:cNvPr id="5" name="Content Placeholder 4" descr="A room with art on the wall&#10;&#10;Description automatically generated">
            <a:extLst>
              <a:ext uri="{FF2B5EF4-FFF2-40B4-BE49-F238E27FC236}">
                <a16:creationId xmlns:a16="http://schemas.microsoft.com/office/drawing/2014/main" id="{6259D659-0C4C-47A7-B89A-E4600A5625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871EA9FA-60ED-2C7D-D7FC-D58E1061D69A}"/>
              </a:ext>
            </a:extLst>
          </p:cNvPr>
          <p:cNvPicPr>
            <a:picLocks noChangeAspect="1"/>
          </p:cNvPicPr>
          <p:nvPr/>
        </p:nvPicPr>
        <p:blipFill>
          <a:blip r:embed="rId3"/>
          <a:stretch>
            <a:fillRect/>
          </a:stretch>
        </p:blipFill>
        <p:spPr>
          <a:xfrm>
            <a:off x="10743293" y="321583"/>
            <a:ext cx="829128" cy="1072989"/>
          </a:xfrm>
          <a:prstGeom prst="rect">
            <a:avLst/>
          </a:prstGeom>
        </p:spPr>
      </p:pic>
    </p:spTree>
    <p:extLst>
      <p:ext uri="{BB962C8B-B14F-4D97-AF65-F5344CB8AC3E}">
        <p14:creationId xmlns:p14="http://schemas.microsoft.com/office/powerpoint/2010/main" val="263070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A4B2-4914-9018-D1E2-19774390564D}"/>
              </a:ext>
            </a:extLst>
          </p:cNvPr>
          <p:cNvSpPr>
            <a:spLocks noGrp="1"/>
          </p:cNvSpPr>
          <p:nvPr>
            <p:ph type="title"/>
          </p:nvPr>
        </p:nvSpPr>
        <p:spPr>
          <a:xfrm>
            <a:off x="3331029" y="354239"/>
            <a:ext cx="5921829" cy="1325563"/>
          </a:xfrm>
        </p:spPr>
        <p:txBody>
          <a:bodyPr>
            <a:normAutofit fontScale="90000"/>
          </a:bodyPr>
          <a:lstStyle/>
          <a:p>
            <a:r>
              <a:rPr lang="en-AU" sz="2400" dirty="0"/>
              <a:t>Gwen Walker (AUS)</a:t>
            </a:r>
            <a:br>
              <a:rPr lang="en-AU" sz="2400" dirty="0"/>
            </a:br>
            <a:r>
              <a:rPr lang="en-US" sz="2400" dirty="0"/>
              <a:t>Blanket Made by Walking (Reykjavik) 2023</a:t>
            </a:r>
            <a:br>
              <a:rPr lang="en-US" sz="2400" dirty="0"/>
            </a:br>
            <a:r>
              <a:rPr lang="en-US" sz="2400" dirty="0"/>
              <a:t>Icelandic Wool (Crochet), 193 x 74cm</a:t>
            </a:r>
            <a:br>
              <a:rPr lang="en-US" sz="2400" dirty="0"/>
            </a:br>
            <a:r>
              <a:rPr lang="en-US" sz="2400" dirty="0"/>
              <a:t>Courtesy the artist</a:t>
            </a:r>
            <a:endParaRPr lang="en-AU" sz="2400" dirty="0"/>
          </a:p>
        </p:txBody>
      </p:sp>
      <p:pic>
        <p:nvPicPr>
          <p:cNvPr id="5" name="Content Placeholder 4" descr="A close-up of a rug&#10;&#10;Description automatically generated">
            <a:extLst>
              <a:ext uri="{FF2B5EF4-FFF2-40B4-BE49-F238E27FC236}">
                <a16:creationId xmlns:a16="http://schemas.microsoft.com/office/drawing/2014/main" id="{9D0A1D31-B9A3-BE5D-7861-4F43599BDB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475" y="1825625"/>
            <a:ext cx="6519049" cy="4351338"/>
          </a:xfrm>
        </p:spPr>
      </p:pic>
      <p:pic>
        <p:nvPicPr>
          <p:cNvPr id="6" name="Picture 5">
            <a:extLst>
              <a:ext uri="{FF2B5EF4-FFF2-40B4-BE49-F238E27FC236}">
                <a16:creationId xmlns:a16="http://schemas.microsoft.com/office/drawing/2014/main" id="{8A6516D2-FAC2-551B-0E3D-F556904DF660}"/>
              </a:ext>
            </a:extLst>
          </p:cNvPr>
          <p:cNvPicPr>
            <a:picLocks noChangeAspect="1"/>
          </p:cNvPicPr>
          <p:nvPr/>
        </p:nvPicPr>
        <p:blipFill>
          <a:blip r:embed="rId3"/>
          <a:stretch>
            <a:fillRect/>
          </a:stretch>
        </p:blipFill>
        <p:spPr>
          <a:xfrm>
            <a:off x="10789004" y="315487"/>
            <a:ext cx="1042506" cy="1353429"/>
          </a:xfrm>
          <a:prstGeom prst="rect">
            <a:avLst/>
          </a:prstGeom>
        </p:spPr>
      </p:pic>
    </p:spTree>
    <p:extLst>
      <p:ext uri="{BB962C8B-B14F-4D97-AF65-F5344CB8AC3E}">
        <p14:creationId xmlns:p14="http://schemas.microsoft.com/office/powerpoint/2010/main" val="207080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4fff8a3-050f-428f-b966-cc56f581f9b1}" enabled="1" method="Standard" siteId="{7dfbfb93-19b6-4985-ac7e-501a37938456}" contentBits="0" removed="0"/>
</clbl:labelList>
</file>

<file path=docProps/app.xml><?xml version="1.0" encoding="utf-8"?>
<Properties xmlns="http://schemas.openxmlformats.org/officeDocument/2006/extended-properties" xmlns:vt="http://schemas.openxmlformats.org/officeDocument/2006/docPropsVTypes">
  <TotalTime>631</TotalTime>
  <Words>1417</Words>
  <Application>Microsoft Office PowerPoint</Application>
  <PresentationFormat>Widescreen</PresentationFormat>
  <Paragraphs>23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post – STRUCTURE  Group Exhibition  Curatorial Work Group Exhibition (visual art) 2023  curated by: Kyle Jenkins (UniSQ)  (Curatorial  Work and artwork submission Year: 2018 – 2023)  </vt:lpstr>
      <vt:lpstr>Curated group exhibition bringing together a selection of 15 international contemporary artists from Australia, USA, New Zealand, Denmark, Netherlands, Germany and Italy who prospect the technical issues, limitations and associations embedded within painting and sculpture today and through individual parameters, these are explored, defined and embody their individual relationship with the world.   Curated by: Kyle Jenkins (UniSQ)  Artists:  Justin Andrews (AUS)   Melinda Harper (AUS)  Karin Lind (DK)   Sean Lowry (AUS),   Peter Holm (DK),    Kyle Jenkins (AUS - UniSQ)   Jordan Mitchell-Fletcher (AUS) Simon Morris (NZ),   Victoria Munro (US/NZ)  Jan van der Ploeg (NL)  Jacqueline Stojanovic (AUS) David Thomas (AUS)  TILMAN (DK/Italy)  Gwen Walker (AUS)  Michael Zahn (US)   </vt:lpstr>
      <vt:lpstr>Background: The exhibition ‘Post-STUCTURE’ was about bringing together a selection of 17 contemporary artists from Australia, USA, New Zealand, Denmark, Netherlands, Germany and Italy who prospect the technical issues embedded within painting and sculpture today and through individual parameters these are explored and defined through permutations that can be read within western art history but are not bound by it.  Contribution: I both curated the exhibition and had a piece of artwork included in the exhibition. The artwork I contributed entitled: Painting (Celare) #51, are about the history of monochromatic paintings engaging with the tradition that the reading of a painting is all about its surface. This specific exhibition is intertwined with the aesthetic investigations into structure/s and what that means within socio-cultural, political, organic, art historical and constructed spaces. These structures are defined through conceptual based geometric and abstract practices as a vehicle to understand and investigate the transformative nature of colour, surface, mark, composition, and construction as a conceptual investigative tool that focuses on how simplification does not reduce the conditions and complexities of perception but to enhance the visual possibilities that come from such working conditions.  Significance: The title 'Post-STRUCTURE' reviews the limitations but openness we are now faced in the early 21st century within painting and sculpture. This exhibition is engaged within a lens of post-structural thought, where the slippages that occur through the personalised reading of a history ‘as’ a form of abstraction, become a positive moment of reflection for an artist, that is manifested in their studio where the work and themselves are positioned alongside each other through shared contemplation. As such, to demonstrate this, the exhibition is about presenting a survey of outcomes that can be seen as painting 'as' object and/or object 'as' painting, and what sits in between these passing moments of intervention become luminal spaces for further outcome/s. The artists involved, and their outcomes are just examples of individual methods of application and contemplation, that are not rigid and placed within systems or categorisation of intimated universal truths. Instead, the artists in this exhibition are building upon established signs of personalised art making (either painting and/or sculpture) by mediating these through a reality of individual studio interrelationships that cross over, blend and sometimes abandon historical and personal truths.  The ‘painting as an object’ and ‘object as painting’ is a contemporised debate that has been discussed at length. What this exhibition is about are the distinctions between representation and abstraction and the space that sits in between these distinctive concepts. The artists in the exhibition are making works that embody their individual relationship with the world, however what that world is gives each work a unique reading. It is not a refusal ‘of’ a painting or sculpture, but rather a refusal that of an artwork dealing with the limitations of these distinct associative outcomes that have traditionally been used. The layout of the installation is broken into distinct parts that each address the form strategies of the artists included in the exhibition: object, rectangle, square, documentation, pattern and matter. </vt:lpstr>
      <vt:lpstr>Gwen Walker (AUS) (l) Karin Lind (DK) (r)  Exhibition Installation</vt:lpstr>
      <vt:lpstr>Jordan Mitchell-Fletcher (AUS) (l) Michael Zahn (US) (m) David Thomas (AUS) (r) Exhibition Installation </vt:lpstr>
      <vt:lpstr>Jan van der Ploeg (NL) (l) Sean Lowry (AUS) (m) Jacqueline Stojanovic (AUS) (r) Exhibition Installation</vt:lpstr>
      <vt:lpstr>Simon Morris (NZ) (l) Melinda Harper (AUS) (m) Kyle Jenkins (AUS – UniSQ) (r) Exhibition Installation</vt:lpstr>
      <vt:lpstr>Victoria Munro (US/NZ) (l) Michale Zahn (US) (m) Justin Andrews (AUS) (r) Exhibition Installation </vt:lpstr>
      <vt:lpstr>Gwen Walker (AUS) Blanket Made by Walking (Reykjavik) 2023 Icelandic Wool (Crochet), 193 x 74cm Courtesy the artist</vt:lpstr>
      <vt:lpstr>Jacqueline Stojanovic (AUS) Diptych VI 2023 Wool, cotton, and linen, 61 x 61cm Courtesy Haydens, Melbourne</vt:lpstr>
      <vt:lpstr>Jan van der Ploeg (NL) Untitled 2017 Acrylic on canvas, wood, 43 x 33cm Courtesy the artist</vt:lpstr>
      <vt:lpstr>Justin Andrews (AUS) Cosmic Painting 2023 Acrylic on calico-lined, Masonite panel, timber shelf (# ‘6’ verso),  73.5 x 48.5 x 4.5cm,  Courtesy of the artist and Charles Nodrum Gallery, Melbourne</vt:lpstr>
      <vt:lpstr>Karin Lind (DK) Leaning Tree 2022 Photo work of a temporary, installation, chestnut tree, chestnut fence, digital print,  50 x 40cm,  Courtesy the artist</vt:lpstr>
      <vt:lpstr>Kyle Jenkins (AUS – UniSQ) Painting (Celare) #16 2018 Oil on canvas, wooden frame, 31 x 6 x 30cm,  Courtesy the artist, and BLOCK Projects Melbourne</vt:lpstr>
      <vt:lpstr>Melinda Harper (AUS) Untitled 2023 Thread on mesh with oil paint and Wooden circles, 31 x 31cm Courtesy the artist</vt:lpstr>
      <vt:lpstr>Michael Zahn (US) KOLLECTIF.19 2015-2023 Digital print on paper, Each: 21 x 14.8cm Courtesy the artist</vt:lpstr>
      <vt:lpstr>Peter Holm (DK) Black space -White space 2023 Acrylic on wood, acrylic wall painting, each panel: 38 x 34.5 x 4cm,  Acrylic wall painting, 70 x 70cm,  Courtesy the artist</vt:lpstr>
      <vt:lpstr>Sean Lowry (AUS) Jimee BS Balking 2016 Artist book, edition 3 of 3 + AP, 21.5 x 16cm Courtesy the artist</vt:lpstr>
      <vt:lpstr>Simon Morris (NZ) Colour Light (Brown) 2020 Acrylic, linen on wood, 45 x 45cm Courtesy of the artist</vt:lpstr>
      <vt:lpstr>TILMAN (DK/Italy) Movements (Desire) 2018 Enamel on aluminum, 33 x 25 x 4cm Courtesy the artist</vt:lpstr>
      <vt:lpstr>Victoria Munro (NZ/US) When I Think of You 2016 Fabric on wooden stretcher, 22 x 22cm x 11cm Courtesy the artist</vt:lpstr>
      <vt:lpstr>David Thomas (AUS) Reflecting on Passing Time 2007-2023 Enamel on photography, 27.5 x 36.5cm,  Courtesy the artist, BLOCK Projects Melbourne</vt:lpstr>
      <vt:lpstr>Jordan Mitchell- Fletcher (AUS) Tile Collection 2022-2023 Glazed stoneware, Dimensions variable Courtesy of Reading Room, Melbourne</vt:lpstr>
    </vt:vector>
  </TitlesOfParts>
  <Company>University of Southern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 Jenkins</dc:creator>
  <cp:lastModifiedBy>Kyle Jenkins</cp:lastModifiedBy>
  <cp:revision>1</cp:revision>
  <dcterms:created xsi:type="dcterms:W3CDTF">2024-12-02T23:55:35Z</dcterms:created>
  <dcterms:modified xsi:type="dcterms:W3CDTF">2024-12-03T10:30:52Z</dcterms:modified>
</cp:coreProperties>
</file>