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58" r:id="rId4"/>
    <p:sldId id="259" r:id="rId5"/>
  </p:sldIdLst>
  <p:sldSz cx="6858000" cy="1219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84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18" autoAdjust="0"/>
    <p:restoredTop sz="94151"/>
  </p:normalViewPr>
  <p:slideViewPr>
    <p:cSldViewPr snapToGrid="0">
      <p:cViewPr>
        <p:scale>
          <a:sx n="115" d="100"/>
          <a:sy n="115" d="100"/>
        </p:scale>
        <p:origin x="-1680" y="816"/>
      </p:cViewPr>
      <p:guideLst>
        <p:guide orient="horz" pos="3840"/>
        <p:guide pos="216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1" d="100"/>
          <a:sy n="81" d="100"/>
        </p:scale>
        <p:origin x="2176" y="19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458A1-2CC9-5840-9B43-F10CCDE41B47}" type="datetimeFigureOut">
              <a:rPr lang="en-GB" smtClean="0"/>
              <a:pPr/>
              <a:t>19/09/16</a:t>
            </a:fld>
            <a:endParaRPr lang="en-GB"/>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836989-4D45-2041-A247-4C64301683EA}" type="slidenum">
              <a:rPr lang="en-GB" smtClean="0"/>
              <a:pPr/>
              <a:t>‹#›</a:t>
            </a:fld>
            <a:endParaRPr lang="en-GB"/>
          </a:p>
        </p:txBody>
      </p:sp>
    </p:spTree>
    <p:extLst>
      <p:ext uri="{BB962C8B-B14F-4D97-AF65-F5344CB8AC3E}">
        <p14:creationId xmlns:p14="http://schemas.microsoft.com/office/powerpoint/2010/main" val="1059306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0"/>
            <a:ext cx="6858000" cy="12192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533" name="Picture 532"/>
          <p:cNvPicPr>
            <a:picLocks noChangeAspect="1"/>
          </p:cNvPicPr>
          <p:nvPr userDrawn="1"/>
        </p:nvPicPr>
        <p:blipFill rotWithShape="1">
          <a:blip r:embed="rId2" cstate="print">
            <a:alphaModFix amt="20000"/>
            <a:extLst>
              <a:ext uri="{28A0092B-C50C-407E-A947-70E740481C1C}">
                <a14:useLocalDpi xmlns:a14="http://schemas.microsoft.com/office/drawing/2010/main" val="0"/>
              </a:ext>
            </a:extLst>
          </a:blip>
          <a:srcRect b="17444"/>
          <a:stretch/>
        </p:blipFill>
        <p:spPr>
          <a:xfrm>
            <a:off x="1" y="-25599"/>
            <a:ext cx="6841518" cy="11493058"/>
          </a:xfrm>
          <a:prstGeom prst="rect">
            <a:avLst/>
          </a:prstGeom>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46670" y="11163845"/>
            <a:ext cx="4504031" cy="774668"/>
          </a:xfrm>
          <a:prstGeom prst="rect">
            <a:avLst/>
          </a:prstGeom>
        </p:spPr>
      </p:pic>
      <p:sp>
        <p:nvSpPr>
          <p:cNvPr id="2" name="Title 1"/>
          <p:cNvSpPr>
            <a:spLocks noGrp="1"/>
          </p:cNvSpPr>
          <p:nvPr>
            <p:ph type="ctrTitle" hasCustomPrompt="1"/>
          </p:nvPr>
        </p:nvSpPr>
        <p:spPr>
          <a:xfrm>
            <a:off x="281836" y="556714"/>
            <a:ext cx="6268866" cy="2081132"/>
          </a:xfrm>
        </p:spPr>
        <p:txBody>
          <a:bodyPr anchor="t">
            <a:normAutofit/>
          </a:bodyPr>
          <a:lstStyle>
            <a:lvl1pPr algn="l">
              <a:defRPr sz="3200" b="0"/>
            </a:lvl1pPr>
          </a:lstStyle>
          <a:p>
            <a:r>
              <a:rPr lang="en-GB" noProof="0" dirty="0" err="1" smtClean="0"/>
              <a:t>ePoster</a:t>
            </a:r>
            <a:r>
              <a:rPr lang="en-GB" noProof="0" dirty="0" smtClean="0"/>
              <a:t> Title Line 1 </a:t>
            </a:r>
            <a:br>
              <a:rPr lang="en-GB" noProof="0" dirty="0" smtClean="0"/>
            </a:br>
            <a:r>
              <a:rPr lang="en-GB" noProof="0" dirty="0" err="1" smtClean="0"/>
              <a:t>ePoster</a:t>
            </a:r>
            <a:r>
              <a:rPr lang="en-GB" noProof="0" dirty="0" smtClean="0"/>
              <a:t> Title Line 2 </a:t>
            </a:r>
            <a:br>
              <a:rPr lang="en-GB" noProof="0" dirty="0" smtClean="0"/>
            </a:br>
            <a:r>
              <a:rPr lang="en-GB" noProof="0" dirty="0" err="1" smtClean="0"/>
              <a:t>ePoster</a:t>
            </a:r>
            <a:r>
              <a:rPr lang="en-GB" noProof="0" dirty="0" smtClean="0"/>
              <a:t> Title Line 3</a:t>
            </a:r>
            <a:endParaRPr lang="en-GB" noProof="0" dirty="0"/>
          </a:p>
        </p:txBody>
      </p:sp>
      <p:sp>
        <p:nvSpPr>
          <p:cNvPr id="3" name="Subtitle 2"/>
          <p:cNvSpPr>
            <a:spLocks noGrp="1"/>
          </p:cNvSpPr>
          <p:nvPr>
            <p:ph type="subTitle" idx="1" hasCustomPrompt="1"/>
          </p:nvPr>
        </p:nvSpPr>
        <p:spPr>
          <a:xfrm>
            <a:off x="302973" y="2964609"/>
            <a:ext cx="6247729" cy="1637371"/>
          </a:xfrm>
        </p:spPr>
        <p:txBody>
          <a:bodyPr>
            <a:normAutofit/>
          </a:bodyPr>
          <a:lstStyle>
            <a:lvl1pPr marL="0" indent="0" algn="l">
              <a:buNone/>
              <a:defRPr sz="2400" b="0">
                <a:solidFill>
                  <a:schemeClr val="accent1"/>
                </a:solidFill>
                <a:latin typeface="+mn-lt"/>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GB" noProof="0" dirty="0" err="1" smtClean="0"/>
              <a:t>ePoster</a:t>
            </a:r>
            <a:r>
              <a:rPr lang="en-GB" noProof="0" dirty="0" smtClean="0"/>
              <a:t> Subtitle Line 1</a:t>
            </a:r>
            <a:br>
              <a:rPr lang="en-GB" noProof="0" dirty="0" smtClean="0"/>
            </a:br>
            <a:r>
              <a:rPr lang="en-GB" noProof="0" dirty="0" err="1" smtClean="0"/>
              <a:t>ePoster</a:t>
            </a:r>
            <a:r>
              <a:rPr lang="en-GB" noProof="0" dirty="0" smtClean="0"/>
              <a:t> Subtitle Line 2</a:t>
            </a:r>
            <a:br>
              <a:rPr lang="en-GB" noProof="0" dirty="0" smtClean="0"/>
            </a:br>
            <a:r>
              <a:rPr lang="en-GB" noProof="0" dirty="0" err="1" smtClean="0"/>
              <a:t>ePoster</a:t>
            </a:r>
            <a:r>
              <a:rPr lang="en-GB" noProof="0" dirty="0" smtClean="0"/>
              <a:t> Subtitle Line 3</a:t>
            </a:r>
          </a:p>
        </p:txBody>
      </p:sp>
      <p:sp>
        <p:nvSpPr>
          <p:cNvPr id="526" name="Content Placeholder 2"/>
          <p:cNvSpPr>
            <a:spLocks noGrp="1"/>
          </p:cNvSpPr>
          <p:nvPr>
            <p:ph idx="12" hasCustomPrompt="1"/>
          </p:nvPr>
        </p:nvSpPr>
        <p:spPr>
          <a:xfrm>
            <a:off x="295928" y="4734828"/>
            <a:ext cx="6254774" cy="1351179"/>
          </a:xfrm>
        </p:spPr>
        <p:txBody>
          <a:bodyPr/>
          <a:lstStyle>
            <a:lvl1pPr>
              <a:defRPr sz="1800">
                <a:solidFill>
                  <a:schemeClr val="tx1"/>
                </a:solidFill>
              </a:defRPr>
            </a:lvl1pPr>
          </a:lstStyle>
          <a:p>
            <a:pPr lvl="0"/>
            <a:r>
              <a:rPr lang="en-GB" noProof="0" dirty="0" smtClean="0"/>
              <a:t>Presenting Author Line 1 </a:t>
            </a:r>
            <a:br>
              <a:rPr lang="en-GB" noProof="0" dirty="0" smtClean="0"/>
            </a:br>
            <a:r>
              <a:rPr lang="en-GB" noProof="0" dirty="0" smtClean="0"/>
              <a:t>Presenting Author Line 2</a:t>
            </a:r>
          </a:p>
        </p:txBody>
      </p:sp>
      <p:sp>
        <p:nvSpPr>
          <p:cNvPr id="12" name="TextBox 11"/>
          <p:cNvSpPr txBox="1"/>
          <p:nvPr userDrawn="1"/>
        </p:nvSpPr>
        <p:spPr>
          <a:xfrm>
            <a:off x="3628584" y="10477008"/>
            <a:ext cx="2985544" cy="307777"/>
          </a:xfrm>
          <a:prstGeom prst="rect">
            <a:avLst/>
          </a:prstGeom>
          <a:noFill/>
        </p:spPr>
        <p:txBody>
          <a:bodyPr wrap="square" rtlCol="0">
            <a:spAutoFit/>
          </a:bodyPr>
          <a:lstStyle/>
          <a:p>
            <a:pPr algn="r"/>
            <a:r>
              <a:rPr lang="en-GB" sz="1400" b="1" noProof="0" dirty="0" smtClean="0">
                <a:solidFill>
                  <a:schemeClr val="tx1">
                    <a:lumMod val="75000"/>
                    <a:lumOff val="25000"/>
                  </a:schemeClr>
                </a:solidFill>
              </a:rPr>
              <a:t>Disclosure</a:t>
            </a:r>
            <a:r>
              <a:rPr lang="en-GB" sz="1400" b="1" baseline="0" noProof="0" dirty="0" smtClean="0">
                <a:solidFill>
                  <a:schemeClr val="tx1">
                    <a:lumMod val="75000"/>
                    <a:lumOff val="25000"/>
                  </a:schemeClr>
                </a:solidFill>
              </a:rPr>
              <a:t> of interest: None declared</a:t>
            </a:r>
            <a:endParaRPr lang="en-GB" sz="1400" b="1" noProof="0" dirty="0">
              <a:solidFill>
                <a:schemeClr val="tx1">
                  <a:lumMod val="75000"/>
                  <a:lumOff val="25000"/>
                </a:schemeClr>
              </a:solidFill>
            </a:endParaRPr>
          </a:p>
        </p:txBody>
      </p:sp>
      <p:sp>
        <p:nvSpPr>
          <p:cNvPr id="10" name="TextBox 9"/>
          <p:cNvSpPr txBox="1"/>
          <p:nvPr userDrawn="1"/>
        </p:nvSpPr>
        <p:spPr>
          <a:xfrm>
            <a:off x="5201587" y="9728616"/>
            <a:ext cx="184731" cy="369332"/>
          </a:xfrm>
          <a:prstGeom prst="rect">
            <a:avLst/>
          </a:prstGeom>
          <a:noFill/>
        </p:spPr>
        <p:txBody>
          <a:bodyPr wrap="none" rtlCol="0">
            <a:spAutoFit/>
          </a:bodyPr>
          <a:lstStyle/>
          <a:p>
            <a:endParaRPr lang="en-GB" noProof="0" dirty="0"/>
          </a:p>
        </p:txBody>
      </p:sp>
      <p:sp>
        <p:nvSpPr>
          <p:cNvPr id="5" name="Text Placeholder 4"/>
          <p:cNvSpPr>
            <a:spLocks noGrp="1"/>
          </p:cNvSpPr>
          <p:nvPr>
            <p:ph type="body" sz="quarter" idx="13" hasCustomPrompt="1"/>
          </p:nvPr>
        </p:nvSpPr>
        <p:spPr>
          <a:xfrm>
            <a:off x="302973" y="6645784"/>
            <a:ext cx="6318250" cy="454725"/>
          </a:xfrm>
        </p:spPr>
        <p:txBody>
          <a:bodyPr anchor="t"/>
          <a:lstStyle>
            <a:lvl1pPr>
              <a:defRPr sz="2400">
                <a:solidFill>
                  <a:schemeClr val="tx1">
                    <a:lumMod val="75000"/>
                    <a:lumOff val="25000"/>
                  </a:schemeClr>
                </a:solidFill>
              </a:defRPr>
            </a:lvl1pPr>
          </a:lstStyle>
          <a:p>
            <a:r>
              <a:rPr lang="en-GB" noProof="0" dirty="0" err="1" smtClean="0">
                <a:solidFill>
                  <a:schemeClr val="tx1">
                    <a:lumMod val="75000"/>
                    <a:lumOff val="25000"/>
                  </a:schemeClr>
                </a:solidFill>
              </a:rPr>
              <a:t>ePoster</a:t>
            </a:r>
            <a:r>
              <a:rPr lang="en-GB" noProof="0" dirty="0" smtClean="0">
                <a:solidFill>
                  <a:schemeClr val="tx1">
                    <a:lumMod val="75000"/>
                    <a:lumOff val="25000"/>
                  </a:schemeClr>
                </a:solidFill>
              </a:rPr>
              <a:t> code</a:t>
            </a:r>
            <a:endParaRPr lang="en-GB" noProof="0" dirty="0">
              <a:solidFill>
                <a:schemeClr val="tx1">
                  <a:lumMod val="75000"/>
                  <a:lumOff val="25000"/>
                </a:schemeClr>
              </a:solidFill>
            </a:endParaRPr>
          </a:p>
        </p:txBody>
      </p:sp>
      <p:sp>
        <p:nvSpPr>
          <p:cNvPr id="16" name="Text Placeholder 4"/>
          <p:cNvSpPr>
            <a:spLocks noGrp="1"/>
          </p:cNvSpPr>
          <p:nvPr>
            <p:ph type="body" sz="quarter" idx="14" hasCustomPrompt="1"/>
          </p:nvPr>
        </p:nvSpPr>
        <p:spPr>
          <a:xfrm>
            <a:off x="302973" y="7260959"/>
            <a:ext cx="6318250" cy="454725"/>
          </a:xfrm>
        </p:spPr>
        <p:txBody>
          <a:bodyPr anchor="t"/>
          <a:lstStyle>
            <a:lvl1pPr>
              <a:defRPr sz="2400">
                <a:solidFill>
                  <a:schemeClr val="tx1">
                    <a:lumMod val="75000"/>
                    <a:lumOff val="25000"/>
                  </a:schemeClr>
                </a:solidFill>
              </a:defRPr>
            </a:lvl1pPr>
          </a:lstStyle>
          <a:p>
            <a:r>
              <a:rPr lang="en-GB" noProof="0" dirty="0" smtClean="0">
                <a:solidFill>
                  <a:schemeClr val="tx1">
                    <a:lumMod val="75000"/>
                    <a:lumOff val="25000"/>
                  </a:schemeClr>
                </a:solidFill>
              </a:rPr>
              <a:t>Track #</a:t>
            </a:r>
            <a:endParaRPr lang="en-GB" noProof="0" dirty="0">
              <a:solidFill>
                <a:schemeClr val="tx1">
                  <a:lumMod val="75000"/>
                  <a:lumOff val="25000"/>
                </a:schemeClr>
              </a:solidFill>
            </a:endParaRPr>
          </a:p>
        </p:txBody>
      </p:sp>
      <p:sp>
        <p:nvSpPr>
          <p:cNvPr id="17" name="Text Placeholder 4"/>
          <p:cNvSpPr>
            <a:spLocks noGrp="1"/>
          </p:cNvSpPr>
          <p:nvPr>
            <p:ph type="body" sz="quarter" idx="15" hasCustomPrompt="1"/>
          </p:nvPr>
        </p:nvSpPr>
        <p:spPr>
          <a:xfrm>
            <a:off x="3401122" y="10065945"/>
            <a:ext cx="1439962" cy="395642"/>
          </a:xfrm>
        </p:spPr>
        <p:txBody>
          <a:bodyPr anchor="t"/>
          <a:lstStyle>
            <a:lvl1pPr algn="r">
              <a:defRPr sz="1400">
                <a:solidFill>
                  <a:schemeClr val="tx1">
                    <a:lumMod val="75000"/>
                    <a:lumOff val="25000"/>
                  </a:schemeClr>
                </a:solidFill>
              </a:defRPr>
            </a:lvl1pPr>
          </a:lstStyle>
          <a:p>
            <a:r>
              <a:rPr lang="en-GB" noProof="0" dirty="0" smtClean="0">
                <a:solidFill>
                  <a:schemeClr val="tx1">
                    <a:lumMod val="75000"/>
                    <a:lumOff val="25000"/>
                  </a:schemeClr>
                </a:solidFill>
              </a:rPr>
              <a:t>Track #</a:t>
            </a:r>
            <a:endParaRPr lang="en-GB" noProof="0" dirty="0">
              <a:solidFill>
                <a:schemeClr val="tx1">
                  <a:lumMod val="75000"/>
                  <a:lumOff val="25000"/>
                </a:schemeClr>
              </a:solidFill>
            </a:endParaRPr>
          </a:p>
        </p:txBody>
      </p:sp>
      <p:sp>
        <p:nvSpPr>
          <p:cNvPr id="18" name="Text Placeholder 4"/>
          <p:cNvSpPr>
            <a:spLocks noGrp="1"/>
          </p:cNvSpPr>
          <p:nvPr>
            <p:ph type="body" sz="quarter" idx="16" hasCustomPrompt="1"/>
          </p:nvPr>
        </p:nvSpPr>
        <p:spPr>
          <a:xfrm>
            <a:off x="4977213" y="10065945"/>
            <a:ext cx="1636915" cy="395642"/>
          </a:xfrm>
        </p:spPr>
        <p:txBody>
          <a:bodyPr anchor="t"/>
          <a:lstStyle>
            <a:lvl1pPr algn="r">
              <a:defRPr sz="1400">
                <a:solidFill>
                  <a:schemeClr val="tx1">
                    <a:lumMod val="75000"/>
                    <a:lumOff val="25000"/>
                  </a:schemeClr>
                </a:solidFill>
              </a:defRPr>
            </a:lvl1pPr>
          </a:lstStyle>
          <a:p>
            <a:r>
              <a:rPr lang="en-GB" noProof="0" dirty="0" smtClean="0">
                <a:solidFill>
                  <a:schemeClr val="tx1">
                    <a:lumMod val="75000"/>
                    <a:lumOff val="25000"/>
                  </a:schemeClr>
                </a:solidFill>
              </a:rPr>
              <a:t>Poster number</a:t>
            </a:r>
            <a:endParaRPr lang="en-GB" noProof="0" dirty="0">
              <a:solidFill>
                <a:schemeClr val="tx1">
                  <a:lumMod val="75000"/>
                  <a:lumOff val="25000"/>
                </a:schemeClr>
              </a:solidFill>
            </a:endParaRPr>
          </a:p>
        </p:txBody>
      </p:sp>
    </p:spTree>
    <p:extLst>
      <p:ext uri="{BB962C8B-B14F-4D97-AF65-F5344CB8AC3E}">
        <p14:creationId xmlns:p14="http://schemas.microsoft.com/office/powerpoint/2010/main" val="1440446258"/>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A">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1066800" y="0"/>
            <a:ext cx="5791200" cy="4980432"/>
          </a:xfrm>
          <a:prstGeom prst="rect">
            <a:avLst/>
          </a:prstGeom>
        </p:spPr>
      </p:pic>
      <p:sp>
        <p:nvSpPr>
          <p:cNvPr id="2" name="Title 1"/>
          <p:cNvSpPr>
            <a:spLocks noGrp="1"/>
          </p:cNvSpPr>
          <p:nvPr>
            <p:ph type="title"/>
          </p:nvPr>
        </p:nvSpPr>
        <p:spPr>
          <a:xfrm>
            <a:off x="295928" y="445371"/>
            <a:ext cx="6003098" cy="1581063"/>
          </a:xfrm>
        </p:spPr>
        <p:txBody>
          <a:bodyPr bIns="0"/>
          <a:lstStyle/>
          <a:p>
            <a:r>
              <a:rPr lang="en-US" noProof="0" smtClean="0"/>
              <a:t>Click to edit Master title style</a:t>
            </a:r>
            <a:endParaRPr lang="en-GB" noProof="0" dirty="0"/>
          </a:p>
        </p:txBody>
      </p:sp>
      <p:sp>
        <p:nvSpPr>
          <p:cNvPr id="3" name="Content Placeholder 2"/>
          <p:cNvSpPr>
            <a:spLocks noGrp="1"/>
          </p:cNvSpPr>
          <p:nvPr>
            <p:ph idx="1"/>
          </p:nvPr>
        </p:nvSpPr>
        <p:spPr>
          <a:xfrm>
            <a:off x="295928" y="3356898"/>
            <a:ext cx="6003098" cy="8138613"/>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Text Placeholder 9"/>
          <p:cNvSpPr>
            <a:spLocks noGrp="1"/>
          </p:cNvSpPr>
          <p:nvPr>
            <p:ph type="body" sz="quarter" idx="13" hasCustomPrompt="1"/>
          </p:nvPr>
        </p:nvSpPr>
        <p:spPr>
          <a:xfrm>
            <a:off x="295927" y="1982747"/>
            <a:ext cx="6003074" cy="1374151"/>
          </a:xfrm>
          <a:noFill/>
        </p:spPr>
        <p:txBody>
          <a:bodyPr tIns="0">
            <a:noAutofit/>
          </a:bodyPr>
          <a:lstStyle>
            <a:lvl1pPr>
              <a:spcBef>
                <a:spcPts val="0"/>
              </a:spcBef>
              <a:defRPr sz="1800" b="0">
                <a:solidFill>
                  <a:schemeClr val="accent1"/>
                </a:solidFill>
                <a:latin typeface="+mn-lt"/>
              </a:defRPr>
            </a:lvl1pPr>
            <a:lvl2pPr>
              <a:spcBef>
                <a:spcPts val="0"/>
              </a:spcBef>
              <a:defRPr sz="1800" b="0">
                <a:solidFill>
                  <a:schemeClr val="accent1"/>
                </a:solidFill>
                <a:latin typeface="+mn-lt"/>
              </a:defRPr>
            </a:lvl2pPr>
            <a:lvl3pPr marL="0" indent="0">
              <a:spcBef>
                <a:spcPts val="0"/>
              </a:spcBef>
              <a:buNone/>
              <a:defRPr sz="1800">
                <a:solidFill>
                  <a:schemeClr val="accent1"/>
                </a:solidFill>
              </a:defRPr>
            </a:lvl3pPr>
            <a:lvl4pPr marL="0" indent="0">
              <a:buNone/>
              <a:defRPr sz="1800">
                <a:solidFill>
                  <a:schemeClr val="accent1"/>
                </a:solidFill>
              </a:defRPr>
            </a:lvl4pPr>
            <a:lvl5pPr marL="0" indent="0">
              <a:buNone/>
              <a:defRPr sz="1800">
                <a:solidFill>
                  <a:schemeClr val="accent1"/>
                </a:solidFill>
              </a:defRPr>
            </a:lvl5pPr>
            <a:lvl6pPr marL="0" indent="0">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GB" noProof="0" dirty="0" smtClean="0"/>
              <a:t>Slide Sub Title</a:t>
            </a:r>
            <a:endParaRPr lang="en-GB" noProof="0" dirty="0"/>
          </a:p>
        </p:txBody>
      </p:sp>
    </p:spTree>
    <p:extLst>
      <p:ext uri="{BB962C8B-B14F-4D97-AF65-F5344CB8AC3E}">
        <p14:creationId xmlns:p14="http://schemas.microsoft.com/office/powerpoint/2010/main" val="3023985624"/>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1322832" y="0"/>
            <a:ext cx="5535168" cy="5425440"/>
          </a:xfrm>
          <a:prstGeom prst="rect">
            <a:avLst/>
          </a:prstGeom>
        </p:spPr>
      </p:pic>
      <p:sp>
        <p:nvSpPr>
          <p:cNvPr id="2" name="Title 1"/>
          <p:cNvSpPr>
            <a:spLocks noGrp="1"/>
          </p:cNvSpPr>
          <p:nvPr>
            <p:ph type="title"/>
          </p:nvPr>
        </p:nvSpPr>
        <p:spPr>
          <a:xfrm>
            <a:off x="295928" y="445371"/>
            <a:ext cx="6003098" cy="1581063"/>
          </a:xfrm>
        </p:spPr>
        <p:txBody>
          <a:bodyPr bIns="0"/>
          <a:lstStyle/>
          <a:p>
            <a:r>
              <a:rPr lang="en-US" noProof="0" smtClean="0"/>
              <a:t>Click to edit Master title style</a:t>
            </a:r>
            <a:endParaRPr lang="en-GB" noProof="0" dirty="0"/>
          </a:p>
        </p:txBody>
      </p:sp>
      <p:sp>
        <p:nvSpPr>
          <p:cNvPr id="3" name="Content Placeholder 2"/>
          <p:cNvSpPr>
            <a:spLocks noGrp="1"/>
          </p:cNvSpPr>
          <p:nvPr>
            <p:ph idx="1"/>
          </p:nvPr>
        </p:nvSpPr>
        <p:spPr>
          <a:xfrm>
            <a:off x="295928" y="3356898"/>
            <a:ext cx="6003098" cy="8331519"/>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9"/>
          <p:cNvSpPr>
            <a:spLocks noGrp="1"/>
          </p:cNvSpPr>
          <p:nvPr>
            <p:ph type="body" sz="quarter" idx="13" hasCustomPrompt="1"/>
          </p:nvPr>
        </p:nvSpPr>
        <p:spPr>
          <a:xfrm>
            <a:off x="295927" y="1982747"/>
            <a:ext cx="6003074" cy="1374151"/>
          </a:xfrm>
          <a:noFill/>
        </p:spPr>
        <p:txBody>
          <a:bodyPr tIns="0">
            <a:noAutofit/>
          </a:bodyPr>
          <a:lstStyle>
            <a:lvl1pPr>
              <a:spcBef>
                <a:spcPts val="0"/>
              </a:spcBef>
              <a:defRPr sz="1800" b="0">
                <a:solidFill>
                  <a:schemeClr val="accent1"/>
                </a:solidFill>
                <a:latin typeface="+mn-lt"/>
              </a:defRPr>
            </a:lvl1pPr>
            <a:lvl2pPr>
              <a:spcBef>
                <a:spcPts val="0"/>
              </a:spcBef>
              <a:defRPr sz="1800" b="0">
                <a:solidFill>
                  <a:schemeClr val="accent1"/>
                </a:solidFill>
                <a:latin typeface="+mn-lt"/>
              </a:defRPr>
            </a:lvl2pPr>
            <a:lvl3pPr marL="0" indent="0">
              <a:spcBef>
                <a:spcPts val="0"/>
              </a:spcBef>
              <a:buNone/>
              <a:defRPr sz="1800">
                <a:solidFill>
                  <a:schemeClr val="accent1"/>
                </a:solidFill>
              </a:defRPr>
            </a:lvl3pPr>
            <a:lvl4pPr marL="0" indent="0">
              <a:buNone/>
              <a:defRPr sz="1800">
                <a:solidFill>
                  <a:schemeClr val="accent1"/>
                </a:solidFill>
              </a:defRPr>
            </a:lvl4pPr>
            <a:lvl5pPr marL="0" indent="0">
              <a:buNone/>
              <a:defRPr sz="1800">
                <a:solidFill>
                  <a:schemeClr val="accent1"/>
                </a:solidFill>
              </a:defRPr>
            </a:lvl5pPr>
            <a:lvl6pPr marL="0" indent="0">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GB" noProof="0" dirty="0" smtClean="0"/>
              <a:t>Slide Sub Title</a:t>
            </a:r>
            <a:endParaRPr lang="en-GB" noProof="0" dirty="0"/>
          </a:p>
        </p:txBody>
      </p:sp>
    </p:spTree>
    <p:extLst>
      <p:ext uri="{BB962C8B-B14F-4D97-AF65-F5344CB8AC3E}">
        <p14:creationId xmlns:p14="http://schemas.microsoft.com/office/powerpoint/2010/main" val="2536016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C">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800364" y="7912608"/>
            <a:ext cx="6065520" cy="4279392"/>
          </a:xfrm>
          <a:prstGeom prst="rect">
            <a:avLst/>
          </a:prstGeom>
        </p:spPr>
      </p:pic>
      <p:sp>
        <p:nvSpPr>
          <p:cNvPr id="2" name="Title 1"/>
          <p:cNvSpPr>
            <a:spLocks noGrp="1"/>
          </p:cNvSpPr>
          <p:nvPr>
            <p:ph type="title"/>
          </p:nvPr>
        </p:nvSpPr>
        <p:spPr>
          <a:xfrm>
            <a:off x="295928" y="445371"/>
            <a:ext cx="6003098" cy="1581063"/>
          </a:xfrm>
        </p:spPr>
        <p:txBody>
          <a:bodyPr bIns="0"/>
          <a:lstStyle/>
          <a:p>
            <a:r>
              <a:rPr lang="en-US" noProof="0" smtClean="0"/>
              <a:t>Click to edit Master title style</a:t>
            </a:r>
            <a:endParaRPr lang="en-GB" noProof="0" dirty="0"/>
          </a:p>
        </p:txBody>
      </p:sp>
      <p:sp>
        <p:nvSpPr>
          <p:cNvPr id="3" name="Content Placeholder 2"/>
          <p:cNvSpPr>
            <a:spLocks noGrp="1"/>
          </p:cNvSpPr>
          <p:nvPr>
            <p:ph idx="1"/>
          </p:nvPr>
        </p:nvSpPr>
        <p:spPr>
          <a:xfrm>
            <a:off x="295928" y="3356898"/>
            <a:ext cx="6003098" cy="8410381"/>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Text Placeholder 9"/>
          <p:cNvSpPr>
            <a:spLocks noGrp="1"/>
          </p:cNvSpPr>
          <p:nvPr>
            <p:ph type="body" sz="quarter" idx="13" hasCustomPrompt="1"/>
          </p:nvPr>
        </p:nvSpPr>
        <p:spPr>
          <a:xfrm>
            <a:off x="295927" y="1982747"/>
            <a:ext cx="6003074" cy="1374151"/>
          </a:xfrm>
          <a:noFill/>
        </p:spPr>
        <p:txBody>
          <a:bodyPr tIns="0">
            <a:noAutofit/>
          </a:bodyPr>
          <a:lstStyle>
            <a:lvl1pPr>
              <a:spcBef>
                <a:spcPts val="0"/>
              </a:spcBef>
              <a:defRPr sz="1800" b="0">
                <a:solidFill>
                  <a:schemeClr val="accent1"/>
                </a:solidFill>
                <a:latin typeface="+mn-lt"/>
              </a:defRPr>
            </a:lvl1pPr>
            <a:lvl2pPr>
              <a:spcBef>
                <a:spcPts val="0"/>
              </a:spcBef>
              <a:defRPr sz="1800" b="0">
                <a:solidFill>
                  <a:schemeClr val="accent1"/>
                </a:solidFill>
                <a:latin typeface="+mn-lt"/>
              </a:defRPr>
            </a:lvl2pPr>
            <a:lvl3pPr marL="0" indent="0">
              <a:spcBef>
                <a:spcPts val="0"/>
              </a:spcBef>
              <a:buNone/>
              <a:defRPr sz="1800">
                <a:solidFill>
                  <a:schemeClr val="accent1"/>
                </a:solidFill>
              </a:defRPr>
            </a:lvl3pPr>
            <a:lvl4pPr marL="0" indent="0">
              <a:buNone/>
              <a:defRPr sz="1800">
                <a:solidFill>
                  <a:schemeClr val="accent1"/>
                </a:solidFill>
              </a:defRPr>
            </a:lvl4pPr>
            <a:lvl5pPr marL="0" indent="0">
              <a:buNone/>
              <a:defRPr sz="1800">
                <a:solidFill>
                  <a:schemeClr val="accent1"/>
                </a:solidFill>
              </a:defRPr>
            </a:lvl5pPr>
            <a:lvl6pPr marL="0" indent="0">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GB" noProof="0" dirty="0" smtClean="0"/>
              <a:t>Slide Sub Title</a:t>
            </a:r>
            <a:endParaRPr lang="en-GB" noProof="0" dirty="0"/>
          </a:p>
        </p:txBody>
      </p:sp>
    </p:spTree>
    <p:extLst>
      <p:ext uri="{BB962C8B-B14F-4D97-AF65-F5344CB8AC3E}">
        <p14:creationId xmlns:p14="http://schemas.microsoft.com/office/powerpoint/2010/main" val="3044626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D">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1322832" y="7522464"/>
            <a:ext cx="5535168" cy="4669536"/>
          </a:xfrm>
          <a:prstGeom prst="rect">
            <a:avLst/>
          </a:prstGeom>
        </p:spPr>
      </p:pic>
      <p:sp>
        <p:nvSpPr>
          <p:cNvPr id="2" name="Title 1"/>
          <p:cNvSpPr>
            <a:spLocks noGrp="1"/>
          </p:cNvSpPr>
          <p:nvPr>
            <p:ph type="title"/>
          </p:nvPr>
        </p:nvSpPr>
        <p:spPr>
          <a:xfrm>
            <a:off x="295928" y="445371"/>
            <a:ext cx="6003098" cy="1581063"/>
          </a:xfrm>
        </p:spPr>
        <p:txBody>
          <a:bodyPr bIns="0"/>
          <a:lstStyle/>
          <a:p>
            <a:r>
              <a:rPr lang="en-US" noProof="0" smtClean="0"/>
              <a:t>Click to edit Master title style</a:t>
            </a:r>
            <a:endParaRPr lang="en-GB" noProof="0" dirty="0"/>
          </a:p>
        </p:txBody>
      </p:sp>
      <p:sp>
        <p:nvSpPr>
          <p:cNvPr id="3" name="Content Placeholder 2"/>
          <p:cNvSpPr>
            <a:spLocks noGrp="1"/>
          </p:cNvSpPr>
          <p:nvPr>
            <p:ph idx="1"/>
          </p:nvPr>
        </p:nvSpPr>
        <p:spPr>
          <a:xfrm>
            <a:off x="295928" y="3356898"/>
            <a:ext cx="6003098" cy="8252006"/>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Date Placeholder 3"/>
          <p:cNvSpPr>
            <a:spLocks noGrp="1"/>
          </p:cNvSpPr>
          <p:nvPr>
            <p:ph type="dt" sz="half" idx="10"/>
          </p:nvPr>
        </p:nvSpPr>
        <p:spPr>
          <a:xfrm>
            <a:off x="471488" y="14449509"/>
            <a:ext cx="1543050" cy="649111"/>
          </a:xfrm>
          <a:prstGeom prst="rect">
            <a:avLst/>
          </a:prstGeom>
        </p:spPr>
        <p:txBody>
          <a:bodyPr/>
          <a:lstStyle/>
          <a:p>
            <a:fld id="{D0750B54-C3F5-4363-845D-84EE1FB40F96}" type="datetimeFigureOut">
              <a:rPr lang="en-GB" noProof="0" smtClean="0"/>
              <a:pPr/>
              <a:t>19/09/16</a:t>
            </a:fld>
            <a:endParaRPr lang="en-GB" noProof="0" dirty="0"/>
          </a:p>
        </p:txBody>
      </p:sp>
      <p:sp>
        <p:nvSpPr>
          <p:cNvPr id="5" name="Footer Placeholder 4"/>
          <p:cNvSpPr>
            <a:spLocks noGrp="1"/>
          </p:cNvSpPr>
          <p:nvPr>
            <p:ph type="ftr" sz="quarter" idx="11"/>
          </p:nvPr>
        </p:nvSpPr>
        <p:spPr>
          <a:xfrm>
            <a:off x="2271713" y="14449509"/>
            <a:ext cx="2314575" cy="649111"/>
          </a:xfrm>
          <a:prstGeom prst="rect">
            <a:avLst/>
          </a:prstGeom>
        </p:spPr>
        <p:txBody>
          <a:bodyPr/>
          <a:lstStyle/>
          <a:p>
            <a:endParaRPr lang="en-GB" noProof="0" dirty="0"/>
          </a:p>
        </p:txBody>
      </p:sp>
      <p:sp>
        <p:nvSpPr>
          <p:cNvPr id="9" name="Text Placeholder 9"/>
          <p:cNvSpPr>
            <a:spLocks noGrp="1"/>
          </p:cNvSpPr>
          <p:nvPr>
            <p:ph type="body" sz="quarter" idx="13" hasCustomPrompt="1"/>
          </p:nvPr>
        </p:nvSpPr>
        <p:spPr>
          <a:xfrm>
            <a:off x="295927" y="1982747"/>
            <a:ext cx="6003074" cy="1374151"/>
          </a:xfrm>
          <a:noFill/>
        </p:spPr>
        <p:txBody>
          <a:bodyPr tIns="0">
            <a:noAutofit/>
          </a:bodyPr>
          <a:lstStyle>
            <a:lvl1pPr>
              <a:spcBef>
                <a:spcPts val="0"/>
              </a:spcBef>
              <a:defRPr sz="1800" b="0">
                <a:solidFill>
                  <a:schemeClr val="accent1"/>
                </a:solidFill>
                <a:latin typeface="+mn-lt"/>
              </a:defRPr>
            </a:lvl1pPr>
            <a:lvl2pPr>
              <a:spcBef>
                <a:spcPts val="0"/>
              </a:spcBef>
              <a:defRPr sz="1800" b="0">
                <a:solidFill>
                  <a:schemeClr val="accent1"/>
                </a:solidFill>
                <a:latin typeface="+mn-lt"/>
              </a:defRPr>
            </a:lvl2pPr>
            <a:lvl3pPr marL="0" indent="0">
              <a:spcBef>
                <a:spcPts val="0"/>
              </a:spcBef>
              <a:buNone/>
              <a:defRPr sz="1800">
                <a:solidFill>
                  <a:schemeClr val="accent1"/>
                </a:solidFill>
              </a:defRPr>
            </a:lvl3pPr>
            <a:lvl4pPr marL="0" indent="0">
              <a:buNone/>
              <a:defRPr sz="1800">
                <a:solidFill>
                  <a:schemeClr val="accent1"/>
                </a:solidFill>
              </a:defRPr>
            </a:lvl4pPr>
            <a:lvl5pPr marL="0" indent="0">
              <a:buNone/>
              <a:defRPr sz="1800">
                <a:solidFill>
                  <a:schemeClr val="accent1"/>
                </a:solidFill>
              </a:defRPr>
            </a:lvl5pPr>
            <a:lvl6pPr marL="0" indent="0">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GB" noProof="0" dirty="0" smtClean="0"/>
              <a:t>Slide Sub Title</a:t>
            </a:r>
            <a:endParaRPr lang="en-GB" noProof="0" dirty="0"/>
          </a:p>
        </p:txBody>
      </p:sp>
    </p:spTree>
    <p:extLst>
      <p:ext uri="{BB962C8B-B14F-4D97-AF65-F5344CB8AC3E}">
        <p14:creationId xmlns:p14="http://schemas.microsoft.com/office/powerpoint/2010/main" val="232318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1194816" y="0"/>
            <a:ext cx="5663184" cy="5425440"/>
          </a:xfrm>
          <a:prstGeom prst="rect">
            <a:avLst/>
          </a:prstGeom>
        </p:spPr>
      </p:pic>
      <p:sp>
        <p:nvSpPr>
          <p:cNvPr id="2" name="Title 1"/>
          <p:cNvSpPr>
            <a:spLocks noGrp="1"/>
          </p:cNvSpPr>
          <p:nvPr>
            <p:ph type="title"/>
          </p:nvPr>
        </p:nvSpPr>
        <p:spPr>
          <a:xfrm>
            <a:off x="295928" y="445371"/>
            <a:ext cx="6003098" cy="1581063"/>
          </a:xfrm>
        </p:spPr>
        <p:txBody>
          <a:bodyPr bIns="0"/>
          <a:lstStyle/>
          <a:p>
            <a:r>
              <a:rPr lang="en-US" noProof="0" smtClean="0"/>
              <a:t>Click to edit Master title style</a:t>
            </a:r>
            <a:endParaRPr lang="en-GB" noProof="0" dirty="0"/>
          </a:p>
        </p:txBody>
      </p:sp>
      <p:sp>
        <p:nvSpPr>
          <p:cNvPr id="3" name="Content Placeholder 2"/>
          <p:cNvSpPr>
            <a:spLocks noGrp="1"/>
          </p:cNvSpPr>
          <p:nvPr>
            <p:ph idx="1"/>
          </p:nvPr>
        </p:nvSpPr>
        <p:spPr>
          <a:xfrm>
            <a:off x="295928" y="3356898"/>
            <a:ext cx="2318098" cy="8490335"/>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9" name="Chart Placeholder 8"/>
          <p:cNvSpPr>
            <a:spLocks noGrp="1"/>
          </p:cNvSpPr>
          <p:nvPr>
            <p:ph type="chart" sz="quarter" idx="14"/>
          </p:nvPr>
        </p:nvSpPr>
        <p:spPr>
          <a:xfrm>
            <a:off x="2698552" y="3355623"/>
            <a:ext cx="3600450" cy="8491819"/>
          </a:xfrm>
        </p:spPr>
        <p:txBody>
          <a:bodyPr/>
          <a:lstStyle>
            <a:lvl1pPr>
              <a:defRPr b="0">
                <a:latin typeface="+mn-lt"/>
              </a:defRPr>
            </a:lvl1pPr>
          </a:lstStyle>
          <a:p>
            <a:r>
              <a:rPr lang="en-US" noProof="0" smtClean="0"/>
              <a:t>Click icon to add chart</a:t>
            </a:r>
            <a:endParaRPr lang="en-GB" noProof="0" dirty="0"/>
          </a:p>
        </p:txBody>
      </p:sp>
      <p:sp>
        <p:nvSpPr>
          <p:cNvPr id="11" name="Text Placeholder 9"/>
          <p:cNvSpPr>
            <a:spLocks noGrp="1"/>
          </p:cNvSpPr>
          <p:nvPr>
            <p:ph type="body" sz="quarter" idx="13" hasCustomPrompt="1"/>
          </p:nvPr>
        </p:nvSpPr>
        <p:spPr>
          <a:xfrm>
            <a:off x="295927" y="1982747"/>
            <a:ext cx="6003074" cy="1374151"/>
          </a:xfrm>
          <a:noFill/>
        </p:spPr>
        <p:txBody>
          <a:bodyPr tIns="0">
            <a:noAutofit/>
          </a:bodyPr>
          <a:lstStyle>
            <a:lvl1pPr>
              <a:spcBef>
                <a:spcPts val="0"/>
              </a:spcBef>
              <a:defRPr sz="1800" b="0">
                <a:solidFill>
                  <a:schemeClr val="accent1"/>
                </a:solidFill>
                <a:latin typeface="+mn-lt"/>
              </a:defRPr>
            </a:lvl1pPr>
            <a:lvl2pPr>
              <a:spcBef>
                <a:spcPts val="0"/>
              </a:spcBef>
              <a:defRPr sz="1800" b="0">
                <a:solidFill>
                  <a:schemeClr val="accent1"/>
                </a:solidFill>
                <a:latin typeface="+mn-lt"/>
              </a:defRPr>
            </a:lvl2pPr>
            <a:lvl3pPr marL="0" indent="0">
              <a:spcBef>
                <a:spcPts val="0"/>
              </a:spcBef>
              <a:buNone/>
              <a:defRPr sz="1800">
                <a:solidFill>
                  <a:schemeClr val="accent1"/>
                </a:solidFill>
              </a:defRPr>
            </a:lvl3pPr>
            <a:lvl4pPr marL="0" indent="0">
              <a:buNone/>
              <a:defRPr sz="1800">
                <a:solidFill>
                  <a:schemeClr val="accent1"/>
                </a:solidFill>
              </a:defRPr>
            </a:lvl4pPr>
            <a:lvl5pPr marL="0" indent="0">
              <a:buNone/>
              <a:defRPr sz="1800">
                <a:solidFill>
                  <a:schemeClr val="accent1"/>
                </a:solidFill>
              </a:defRPr>
            </a:lvl5pPr>
            <a:lvl6pPr marL="0" indent="0">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GB" noProof="0" dirty="0" smtClean="0"/>
              <a:t>Slide Sub Title</a:t>
            </a:r>
            <a:endParaRPr lang="en-GB" noProof="0" dirty="0"/>
          </a:p>
        </p:txBody>
      </p:sp>
    </p:spTree>
    <p:extLst>
      <p:ext uri="{BB962C8B-B14F-4D97-AF65-F5344CB8AC3E}">
        <p14:creationId xmlns:p14="http://schemas.microsoft.com/office/powerpoint/2010/main" val="2900669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1194816" y="11811"/>
            <a:ext cx="5663184" cy="5425440"/>
          </a:xfrm>
          <a:prstGeom prst="rect">
            <a:avLst/>
          </a:prstGeom>
        </p:spPr>
      </p:pic>
      <p:sp>
        <p:nvSpPr>
          <p:cNvPr id="2" name="Title 1"/>
          <p:cNvSpPr>
            <a:spLocks noGrp="1"/>
          </p:cNvSpPr>
          <p:nvPr>
            <p:ph type="title"/>
          </p:nvPr>
        </p:nvSpPr>
        <p:spPr>
          <a:xfrm>
            <a:off x="295928" y="445371"/>
            <a:ext cx="6003098" cy="1581063"/>
          </a:xfrm>
        </p:spPr>
        <p:txBody>
          <a:bodyPr bIns="0"/>
          <a:lstStyle/>
          <a:p>
            <a:r>
              <a:rPr lang="en-US" noProof="0" smtClean="0"/>
              <a:t>Click to edit Master title style</a:t>
            </a:r>
            <a:endParaRPr lang="en-GB" noProof="0"/>
          </a:p>
        </p:txBody>
      </p:sp>
      <p:sp>
        <p:nvSpPr>
          <p:cNvPr id="3" name="Content Placeholder 2"/>
          <p:cNvSpPr>
            <a:spLocks noGrp="1"/>
          </p:cNvSpPr>
          <p:nvPr>
            <p:ph idx="1"/>
          </p:nvPr>
        </p:nvSpPr>
        <p:spPr>
          <a:xfrm>
            <a:off x="295927" y="3356899"/>
            <a:ext cx="6003074" cy="2009810"/>
          </a:xfrm>
        </p:spPr>
        <p:txBody>
          <a:bodyPr/>
          <a:lstStyle/>
          <a:p>
            <a:pPr lvl="0"/>
            <a:r>
              <a:rPr lang="en-US" noProof="0" smtClean="0"/>
              <a:t>Click to edit Master text styles</a:t>
            </a:r>
          </a:p>
          <a:p>
            <a:pPr lvl="1"/>
            <a:r>
              <a:rPr lang="en-US" noProof="0" smtClean="0"/>
              <a:t>Second level</a:t>
            </a:r>
          </a:p>
        </p:txBody>
      </p:sp>
      <p:sp>
        <p:nvSpPr>
          <p:cNvPr id="11" name="Table Placeholder 10"/>
          <p:cNvSpPr>
            <a:spLocks noGrp="1"/>
          </p:cNvSpPr>
          <p:nvPr>
            <p:ph type="tbl" sz="quarter" idx="14"/>
          </p:nvPr>
        </p:nvSpPr>
        <p:spPr>
          <a:xfrm>
            <a:off x="295573" y="5366710"/>
            <a:ext cx="6003429" cy="6480733"/>
          </a:xfrm>
        </p:spPr>
        <p:txBody>
          <a:bodyPr/>
          <a:lstStyle>
            <a:lvl1pPr>
              <a:defRPr b="0">
                <a:latin typeface="+mn-lt"/>
              </a:defRPr>
            </a:lvl1pPr>
          </a:lstStyle>
          <a:p>
            <a:r>
              <a:rPr lang="en-US" noProof="0" smtClean="0"/>
              <a:t>Click icon to add table</a:t>
            </a:r>
            <a:endParaRPr lang="en-GB" noProof="0"/>
          </a:p>
        </p:txBody>
      </p:sp>
      <p:sp>
        <p:nvSpPr>
          <p:cNvPr id="13" name="Text Placeholder 9"/>
          <p:cNvSpPr>
            <a:spLocks noGrp="1"/>
          </p:cNvSpPr>
          <p:nvPr>
            <p:ph type="body" sz="quarter" idx="13" hasCustomPrompt="1"/>
          </p:nvPr>
        </p:nvSpPr>
        <p:spPr>
          <a:xfrm>
            <a:off x="295927" y="1982747"/>
            <a:ext cx="6003074" cy="1374151"/>
          </a:xfrm>
          <a:noFill/>
        </p:spPr>
        <p:txBody>
          <a:bodyPr tIns="0">
            <a:noAutofit/>
          </a:bodyPr>
          <a:lstStyle>
            <a:lvl1pPr>
              <a:spcBef>
                <a:spcPts val="0"/>
              </a:spcBef>
              <a:defRPr sz="1800" b="0">
                <a:solidFill>
                  <a:schemeClr val="accent1"/>
                </a:solidFill>
                <a:latin typeface="+mn-lt"/>
              </a:defRPr>
            </a:lvl1pPr>
            <a:lvl2pPr>
              <a:spcBef>
                <a:spcPts val="0"/>
              </a:spcBef>
              <a:defRPr sz="1800" b="0">
                <a:solidFill>
                  <a:schemeClr val="accent1"/>
                </a:solidFill>
                <a:latin typeface="+mn-lt"/>
              </a:defRPr>
            </a:lvl2pPr>
            <a:lvl3pPr marL="0" indent="0">
              <a:spcBef>
                <a:spcPts val="0"/>
              </a:spcBef>
              <a:buNone/>
              <a:defRPr sz="1800">
                <a:solidFill>
                  <a:schemeClr val="accent1"/>
                </a:solidFill>
              </a:defRPr>
            </a:lvl3pPr>
            <a:lvl4pPr marL="0" indent="0">
              <a:buNone/>
              <a:defRPr sz="1800">
                <a:solidFill>
                  <a:schemeClr val="accent1"/>
                </a:solidFill>
              </a:defRPr>
            </a:lvl4pPr>
            <a:lvl5pPr marL="0" indent="0">
              <a:buNone/>
              <a:defRPr sz="1800">
                <a:solidFill>
                  <a:schemeClr val="accent1"/>
                </a:solidFill>
              </a:defRPr>
            </a:lvl5pPr>
            <a:lvl6pPr marL="0" indent="0">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GB" noProof="0" smtClean="0"/>
              <a:t>Slide Sub Title</a:t>
            </a:r>
            <a:endParaRPr lang="en-GB" noProof="0"/>
          </a:p>
        </p:txBody>
      </p:sp>
    </p:spTree>
    <p:extLst>
      <p:ext uri="{BB962C8B-B14F-4D97-AF65-F5344CB8AC3E}">
        <p14:creationId xmlns:p14="http://schemas.microsoft.com/office/powerpoint/2010/main" val="62470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x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tretch/>
        </p:blipFill>
        <p:spPr>
          <a:xfrm>
            <a:off x="1194816" y="0"/>
            <a:ext cx="5663184" cy="5425440"/>
          </a:xfrm>
          <a:prstGeom prst="rect">
            <a:avLst/>
          </a:prstGeom>
        </p:spPr>
      </p:pic>
      <p:sp>
        <p:nvSpPr>
          <p:cNvPr id="2" name="Title 1"/>
          <p:cNvSpPr>
            <a:spLocks noGrp="1"/>
          </p:cNvSpPr>
          <p:nvPr>
            <p:ph type="title"/>
          </p:nvPr>
        </p:nvSpPr>
        <p:spPr>
          <a:xfrm>
            <a:off x="295928" y="445371"/>
            <a:ext cx="6003098" cy="1581063"/>
          </a:xfrm>
        </p:spPr>
        <p:txBody>
          <a:bodyPr bIns="0"/>
          <a:lstStyle/>
          <a:p>
            <a:r>
              <a:rPr lang="en-US" noProof="0" smtClean="0"/>
              <a:t>Click to edit Master title style</a:t>
            </a:r>
            <a:endParaRPr lang="en-GB" noProof="0"/>
          </a:p>
        </p:txBody>
      </p:sp>
      <p:sp>
        <p:nvSpPr>
          <p:cNvPr id="3" name="Content Placeholder 2"/>
          <p:cNvSpPr>
            <a:spLocks noGrp="1"/>
          </p:cNvSpPr>
          <p:nvPr>
            <p:ph idx="1"/>
          </p:nvPr>
        </p:nvSpPr>
        <p:spPr>
          <a:xfrm>
            <a:off x="295927" y="3356899"/>
            <a:ext cx="6003074" cy="2009810"/>
          </a:xfrm>
        </p:spPr>
        <p:txBody>
          <a:bodyPr/>
          <a:lstStyle/>
          <a:p>
            <a:pPr lvl="0"/>
            <a:r>
              <a:rPr lang="en-US" noProof="0" smtClean="0"/>
              <a:t>Click to edit Master text styles</a:t>
            </a:r>
          </a:p>
          <a:p>
            <a:pPr lvl="1"/>
            <a:r>
              <a:rPr lang="en-US" noProof="0" smtClean="0"/>
              <a:t>Second level</a:t>
            </a:r>
          </a:p>
        </p:txBody>
      </p:sp>
      <p:sp>
        <p:nvSpPr>
          <p:cNvPr id="11" name="Table Placeholder 10"/>
          <p:cNvSpPr>
            <a:spLocks noGrp="1"/>
          </p:cNvSpPr>
          <p:nvPr>
            <p:ph type="tbl" sz="quarter" idx="14"/>
          </p:nvPr>
        </p:nvSpPr>
        <p:spPr>
          <a:xfrm>
            <a:off x="295573" y="5366710"/>
            <a:ext cx="2877705" cy="6480733"/>
          </a:xfrm>
        </p:spPr>
        <p:txBody>
          <a:bodyPr/>
          <a:lstStyle>
            <a:lvl1pPr>
              <a:defRPr b="0">
                <a:latin typeface="+mn-lt"/>
              </a:defRPr>
            </a:lvl1pPr>
          </a:lstStyle>
          <a:p>
            <a:r>
              <a:rPr lang="en-US" noProof="0" smtClean="0"/>
              <a:t>Click icon to add table</a:t>
            </a:r>
            <a:endParaRPr lang="en-GB" noProof="0"/>
          </a:p>
        </p:txBody>
      </p:sp>
      <p:sp>
        <p:nvSpPr>
          <p:cNvPr id="12" name="Table Placeholder 10"/>
          <p:cNvSpPr>
            <a:spLocks noGrp="1"/>
          </p:cNvSpPr>
          <p:nvPr>
            <p:ph type="tbl" sz="quarter" idx="15"/>
          </p:nvPr>
        </p:nvSpPr>
        <p:spPr>
          <a:xfrm>
            <a:off x="3421297" y="5366710"/>
            <a:ext cx="2877705" cy="6480733"/>
          </a:xfrm>
        </p:spPr>
        <p:txBody>
          <a:bodyPr/>
          <a:lstStyle>
            <a:lvl1pPr>
              <a:defRPr b="0">
                <a:latin typeface="+mn-lt"/>
              </a:defRPr>
            </a:lvl1pPr>
          </a:lstStyle>
          <a:p>
            <a:r>
              <a:rPr lang="en-US" noProof="0" smtClean="0"/>
              <a:t>Click icon to add table</a:t>
            </a:r>
            <a:endParaRPr lang="en-GB" noProof="0"/>
          </a:p>
        </p:txBody>
      </p:sp>
      <p:sp>
        <p:nvSpPr>
          <p:cNvPr id="14" name="Text Placeholder 9"/>
          <p:cNvSpPr>
            <a:spLocks noGrp="1"/>
          </p:cNvSpPr>
          <p:nvPr>
            <p:ph type="body" sz="quarter" idx="13" hasCustomPrompt="1"/>
          </p:nvPr>
        </p:nvSpPr>
        <p:spPr>
          <a:xfrm>
            <a:off x="295927" y="1982747"/>
            <a:ext cx="6003074" cy="1374151"/>
          </a:xfrm>
          <a:noFill/>
        </p:spPr>
        <p:txBody>
          <a:bodyPr tIns="0">
            <a:noAutofit/>
          </a:bodyPr>
          <a:lstStyle>
            <a:lvl1pPr>
              <a:spcBef>
                <a:spcPts val="0"/>
              </a:spcBef>
              <a:defRPr sz="1800" b="0">
                <a:solidFill>
                  <a:schemeClr val="accent1"/>
                </a:solidFill>
                <a:latin typeface="+mn-lt"/>
              </a:defRPr>
            </a:lvl1pPr>
            <a:lvl2pPr>
              <a:spcBef>
                <a:spcPts val="0"/>
              </a:spcBef>
              <a:defRPr sz="1800" b="0">
                <a:solidFill>
                  <a:schemeClr val="accent1"/>
                </a:solidFill>
                <a:latin typeface="+mn-lt"/>
              </a:defRPr>
            </a:lvl2pPr>
            <a:lvl3pPr marL="0" indent="0">
              <a:spcBef>
                <a:spcPts val="0"/>
              </a:spcBef>
              <a:buNone/>
              <a:defRPr sz="1800">
                <a:solidFill>
                  <a:schemeClr val="accent1"/>
                </a:solidFill>
              </a:defRPr>
            </a:lvl3pPr>
            <a:lvl4pPr marL="0" indent="0">
              <a:buNone/>
              <a:defRPr sz="1800">
                <a:solidFill>
                  <a:schemeClr val="accent1"/>
                </a:solidFill>
              </a:defRPr>
            </a:lvl4pPr>
            <a:lvl5pPr marL="0" indent="0">
              <a:buNone/>
              <a:defRPr sz="1800">
                <a:solidFill>
                  <a:schemeClr val="accent1"/>
                </a:solidFill>
              </a:defRPr>
            </a:lvl5pPr>
            <a:lvl6pPr marL="0" indent="0">
              <a:buNone/>
              <a:defRPr sz="1800">
                <a:solidFill>
                  <a:schemeClr val="accent1"/>
                </a:solidFill>
              </a:defRPr>
            </a:lvl6pPr>
            <a:lvl7pPr marL="0" indent="0">
              <a:buNone/>
              <a:defRPr sz="1800">
                <a:solidFill>
                  <a:schemeClr val="accent1"/>
                </a:solidFill>
              </a:defRPr>
            </a:lvl7pPr>
            <a:lvl8pPr marL="0" indent="0">
              <a:buNone/>
              <a:defRPr sz="1800">
                <a:solidFill>
                  <a:schemeClr val="accent1"/>
                </a:solidFill>
              </a:defRPr>
            </a:lvl8pPr>
            <a:lvl9pPr marL="0" indent="0">
              <a:buNone/>
              <a:defRPr sz="1800">
                <a:solidFill>
                  <a:schemeClr val="accent1"/>
                </a:solidFill>
              </a:defRPr>
            </a:lvl9pPr>
          </a:lstStyle>
          <a:p>
            <a:pPr lvl="0"/>
            <a:r>
              <a:rPr lang="en-GB" noProof="0" smtClean="0"/>
              <a:t>Slide Sub Title</a:t>
            </a:r>
            <a:endParaRPr lang="en-GB" noProof="0"/>
          </a:p>
        </p:txBody>
      </p:sp>
    </p:spTree>
    <p:extLst>
      <p:ext uri="{BB962C8B-B14F-4D97-AF65-F5344CB8AC3E}">
        <p14:creationId xmlns:p14="http://schemas.microsoft.com/office/powerpoint/2010/main" val="1916402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5928" y="512176"/>
            <a:ext cx="6003098" cy="1581063"/>
          </a:xfrm>
          <a:prstGeom prst="rect">
            <a:avLst/>
          </a:prstGeom>
        </p:spPr>
        <p:txBody>
          <a:bodyPr vert="horz" lIns="91440" tIns="45720" rIns="91440" bIns="45720" rtlCol="0" anchor="b" anchorCtr="0">
            <a:no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95928" y="3356898"/>
            <a:ext cx="6003098" cy="7294169"/>
          </a:xfrm>
          <a:prstGeom prst="rect">
            <a:avLst/>
          </a:prstGeom>
        </p:spPr>
        <p:txBody>
          <a:bodyPr vert="horz" lIns="91440" tIns="45720" rIns="91440" bIns="4572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Tree>
    <p:extLst>
      <p:ext uri="{BB962C8B-B14F-4D97-AF65-F5344CB8AC3E}">
        <p14:creationId xmlns:p14="http://schemas.microsoft.com/office/powerpoint/2010/main" val="27185414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70" r:id="rId6"/>
    <p:sldLayoutId id="2147483671" r:id="rId7"/>
    <p:sldLayoutId id="2147483674" r:id="rId8"/>
  </p:sldLayoutIdLst>
  <p:timing>
    <p:tnLst>
      <p:par>
        <p:cTn xmlns:p14="http://schemas.microsoft.com/office/powerpoint/2010/main" id="1" dur="indefinite" restart="never" nodeType="tmRoot"/>
      </p:par>
    </p:tnLst>
  </p:timing>
  <p:txStyles>
    <p:titleStyle>
      <a:lvl1pPr algn="l" defTabSz="514350" rtl="0" eaLnBrk="1" latinLnBrk="0" hangingPunct="1">
        <a:lnSpc>
          <a:spcPct val="90000"/>
        </a:lnSpc>
        <a:spcBef>
          <a:spcPct val="0"/>
        </a:spcBef>
        <a:buNone/>
        <a:defRPr sz="2250" b="1" kern="1200">
          <a:solidFill>
            <a:schemeClr val="accent1"/>
          </a:solidFill>
          <a:latin typeface="+mj-lt"/>
          <a:ea typeface="+mj-ea"/>
          <a:cs typeface="+mj-cs"/>
        </a:defRPr>
      </a:lvl1pPr>
    </p:titleStyle>
    <p:bodyStyle>
      <a:lvl1pPr marL="0" indent="0" algn="l" defTabSz="514350" rtl="0" eaLnBrk="1" latinLnBrk="0" hangingPunct="1">
        <a:lnSpc>
          <a:spcPct val="100000"/>
        </a:lnSpc>
        <a:spcBef>
          <a:spcPts val="563"/>
        </a:spcBef>
        <a:buFont typeface="Arial" panose="020B0604020202020204" pitchFamily="34" charset="0"/>
        <a:buNone/>
        <a:defRPr sz="1350" b="1" kern="1200">
          <a:solidFill>
            <a:schemeClr val="tx1"/>
          </a:solidFill>
          <a:latin typeface="+mj-lt"/>
          <a:ea typeface="+mn-ea"/>
          <a:cs typeface="+mn-cs"/>
        </a:defRPr>
      </a:lvl1pPr>
      <a:lvl2pPr marL="0" indent="0" algn="l" defTabSz="514350" rtl="0" eaLnBrk="1" latinLnBrk="0" hangingPunct="1">
        <a:lnSpc>
          <a:spcPct val="100000"/>
        </a:lnSpc>
        <a:spcBef>
          <a:spcPts val="113"/>
        </a:spcBef>
        <a:buFont typeface="Arial" panose="020B0604020202020204" pitchFamily="34" charset="0"/>
        <a:buNone/>
        <a:defRPr sz="1350" b="0" kern="1200">
          <a:solidFill>
            <a:schemeClr val="tx1"/>
          </a:solidFill>
          <a:latin typeface="+mn-lt"/>
          <a:ea typeface="+mn-ea"/>
          <a:cs typeface="+mn-cs"/>
        </a:defRPr>
      </a:lvl2pPr>
      <a:lvl3pPr marL="129600" indent="-128588" algn="l" defTabSz="514350" rtl="0" eaLnBrk="1" latinLnBrk="0" hangingPunct="1">
        <a:lnSpc>
          <a:spcPct val="100000"/>
        </a:lnSpc>
        <a:spcBef>
          <a:spcPts val="563"/>
        </a:spcBef>
        <a:buFont typeface="Arial" panose="020B0604020202020204" pitchFamily="34" charset="0"/>
        <a:buChar char="•"/>
        <a:defRPr sz="1350" kern="1200">
          <a:solidFill>
            <a:schemeClr val="tx1"/>
          </a:solidFill>
          <a:latin typeface="+mn-lt"/>
          <a:ea typeface="+mn-ea"/>
          <a:cs typeface="+mn-cs"/>
        </a:defRPr>
      </a:lvl3pPr>
      <a:lvl4pPr marL="405000" indent="-128588" algn="l" defTabSz="514350" rtl="0" eaLnBrk="1" latinLnBrk="0" hangingPunct="1">
        <a:lnSpc>
          <a:spcPct val="100000"/>
        </a:lnSpc>
        <a:spcBef>
          <a:spcPts val="0"/>
        </a:spcBef>
        <a:buFont typeface="Calibri" panose="020F0502020204030204" pitchFamily="34" charset="0"/>
        <a:buChar char="–"/>
        <a:defRPr sz="1181" kern="1200">
          <a:solidFill>
            <a:schemeClr val="tx1"/>
          </a:solidFill>
          <a:latin typeface="+mn-lt"/>
          <a:ea typeface="+mn-ea"/>
          <a:cs typeface="+mn-cs"/>
        </a:defRPr>
      </a:lvl4pPr>
      <a:lvl5pPr marL="607500" indent="-128588" algn="l" defTabSz="514350" rtl="0" eaLnBrk="1" latinLnBrk="0" hangingPunct="1">
        <a:lnSpc>
          <a:spcPct val="100000"/>
        </a:lnSpc>
        <a:spcBef>
          <a:spcPts val="281"/>
        </a:spcBef>
        <a:buFont typeface="Calibri" panose="020F0502020204030204" pitchFamily="34" charset="0"/>
        <a:buChar char="–"/>
        <a:defRPr sz="1181" kern="1200">
          <a:solidFill>
            <a:schemeClr val="tx1"/>
          </a:solidFill>
          <a:latin typeface="+mn-lt"/>
          <a:ea typeface="+mn-ea"/>
          <a:cs typeface="+mn-cs"/>
        </a:defRPr>
      </a:lvl5pPr>
      <a:lvl6pPr marL="810000" indent="-128588" algn="l" defTabSz="514350" rtl="0" eaLnBrk="1" latinLnBrk="0" hangingPunct="1">
        <a:lnSpc>
          <a:spcPct val="100000"/>
        </a:lnSpc>
        <a:spcBef>
          <a:spcPts val="0"/>
        </a:spcBef>
        <a:buFont typeface="Calibri" panose="020F0502020204030204" pitchFamily="34" charset="0"/>
        <a:buChar char="–"/>
        <a:defRPr sz="1181" kern="1200">
          <a:solidFill>
            <a:schemeClr val="tx1"/>
          </a:solidFill>
          <a:latin typeface="+mn-lt"/>
          <a:ea typeface="+mn-ea"/>
          <a:cs typeface="+mn-cs"/>
        </a:defRPr>
      </a:lvl6pPr>
      <a:lvl7pPr marL="1012500" indent="-128588" algn="l" defTabSz="514350" rtl="0" eaLnBrk="1" latinLnBrk="0" hangingPunct="1">
        <a:lnSpc>
          <a:spcPct val="100000"/>
        </a:lnSpc>
        <a:spcBef>
          <a:spcPts val="0"/>
        </a:spcBef>
        <a:buFont typeface="Calibri" panose="020F0502020204030204" pitchFamily="34" charset="0"/>
        <a:buChar char="–"/>
        <a:defRPr sz="1181" kern="1200">
          <a:solidFill>
            <a:schemeClr val="tx1"/>
          </a:solidFill>
          <a:latin typeface="+mn-lt"/>
          <a:ea typeface="+mn-ea"/>
          <a:cs typeface="+mn-cs"/>
        </a:defRPr>
      </a:lvl7pPr>
      <a:lvl8pPr marL="1012500" indent="-128588" algn="l" defTabSz="514350" rtl="0" eaLnBrk="1" latinLnBrk="0" hangingPunct="1">
        <a:lnSpc>
          <a:spcPct val="100000"/>
        </a:lnSpc>
        <a:spcBef>
          <a:spcPts val="0"/>
        </a:spcBef>
        <a:buFont typeface="Calibri" panose="020F0502020204030204" pitchFamily="34" charset="0"/>
        <a:buChar char="–"/>
        <a:defRPr sz="1181" kern="1200">
          <a:solidFill>
            <a:schemeClr val="tx1"/>
          </a:solidFill>
          <a:latin typeface="+mn-lt"/>
          <a:ea typeface="+mn-ea"/>
          <a:cs typeface="+mn-cs"/>
        </a:defRPr>
      </a:lvl8pPr>
      <a:lvl9pPr marL="1012500" indent="-128588" algn="l" defTabSz="514350" rtl="0" eaLnBrk="1" latinLnBrk="0" hangingPunct="1">
        <a:lnSpc>
          <a:spcPct val="100000"/>
        </a:lnSpc>
        <a:spcBef>
          <a:spcPts val="0"/>
        </a:spcBef>
        <a:buFont typeface="Calibri" panose="020F0502020204030204" pitchFamily="34" charset="0"/>
        <a:buChar char="–"/>
        <a:defRPr sz="1181"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GB" b="1" i="1" dirty="0"/>
              <a:t>Measuring cancer inequality with the cumulative rate</a:t>
            </a:r>
            <a:endParaRPr lang="en-GB" dirty="0"/>
          </a:p>
        </p:txBody>
      </p:sp>
      <p:sp>
        <p:nvSpPr>
          <p:cNvPr id="3" name="Subtitle 2"/>
          <p:cNvSpPr>
            <a:spLocks noGrp="1"/>
          </p:cNvSpPr>
          <p:nvPr>
            <p:ph type="subTitle" idx="1"/>
          </p:nvPr>
        </p:nvSpPr>
        <p:spPr/>
        <p:txBody>
          <a:bodyPr/>
          <a:lstStyle/>
          <a:p>
            <a:pPr algn="ctr"/>
            <a:r>
              <a:rPr lang="en-GB" dirty="0" smtClean="0"/>
              <a:t>Terence Mills, </a:t>
            </a:r>
            <a:r>
              <a:rPr lang="en-GB" dirty="0" err="1" smtClean="0"/>
              <a:t>Ka</a:t>
            </a:r>
            <a:r>
              <a:rPr lang="en-GB" dirty="0" smtClean="0"/>
              <a:t> C. Chan, </a:t>
            </a:r>
          </a:p>
          <a:p>
            <a:pPr algn="ctr"/>
            <a:r>
              <a:rPr lang="en-GB" dirty="0" smtClean="0"/>
              <a:t>Rebecca </a:t>
            </a:r>
            <a:r>
              <a:rPr lang="en-GB" dirty="0" err="1" smtClean="0"/>
              <a:t>Kippen</a:t>
            </a:r>
            <a:r>
              <a:rPr lang="en-GB" dirty="0" smtClean="0"/>
              <a:t>, Christopher T. Lenard</a:t>
            </a:r>
            <a:r>
              <a:rPr lang="en-GB" smtClean="0"/>
              <a:t>, </a:t>
            </a:r>
          </a:p>
          <a:p>
            <a:pPr algn="ctr"/>
            <a:r>
              <a:rPr lang="en-GB" smtClean="0"/>
              <a:t>Ruth </a:t>
            </a:r>
            <a:r>
              <a:rPr lang="en-GB" dirty="0" smtClean="0"/>
              <a:t>F.G. Williams</a:t>
            </a:r>
            <a:endParaRPr lang="en-GB" dirty="0"/>
          </a:p>
        </p:txBody>
      </p:sp>
      <p:sp>
        <p:nvSpPr>
          <p:cNvPr id="4" name="Content Placeholder 3"/>
          <p:cNvSpPr>
            <a:spLocks noGrp="1"/>
          </p:cNvSpPr>
          <p:nvPr>
            <p:ph idx="12"/>
          </p:nvPr>
        </p:nvSpPr>
        <p:spPr/>
        <p:txBody>
          <a:bodyPr/>
          <a:lstStyle/>
          <a:p>
            <a:pPr algn="ctr"/>
            <a:r>
              <a:rPr lang="en-GB" dirty="0" smtClean="0"/>
              <a:t>presented by</a:t>
            </a:r>
            <a:br>
              <a:rPr lang="en-GB" dirty="0" smtClean="0"/>
            </a:br>
            <a:r>
              <a:rPr lang="en-GB" dirty="0" smtClean="0"/>
              <a:t>Terence Mills</a:t>
            </a:r>
            <a:br>
              <a:rPr lang="en-GB" dirty="0" smtClean="0"/>
            </a:br>
            <a:r>
              <a:rPr lang="en-GB" dirty="0" smtClean="0"/>
              <a:t>Bendigo Health and La Trobe University</a:t>
            </a:r>
            <a:br>
              <a:rPr lang="en-GB" dirty="0" smtClean="0"/>
            </a:br>
            <a:r>
              <a:rPr lang="en-GB" dirty="0" smtClean="0"/>
              <a:t>Australia</a:t>
            </a:r>
            <a:endParaRPr lang="en-GB" dirty="0"/>
          </a:p>
        </p:txBody>
      </p:sp>
      <p:sp>
        <p:nvSpPr>
          <p:cNvPr id="5" name="Text Placeholder 4"/>
          <p:cNvSpPr>
            <a:spLocks noGrp="1"/>
          </p:cNvSpPr>
          <p:nvPr>
            <p:ph type="body" sz="quarter" idx="13"/>
          </p:nvPr>
        </p:nvSpPr>
        <p:spPr/>
        <p:txBody>
          <a:bodyPr/>
          <a:lstStyle/>
          <a:p>
            <a:r>
              <a:rPr lang="en-GB" dirty="0" smtClean="0"/>
              <a:t>EPD-204</a:t>
            </a:r>
            <a:endParaRPr lang="en-GB" dirty="0"/>
          </a:p>
        </p:txBody>
      </p:sp>
      <p:sp>
        <p:nvSpPr>
          <p:cNvPr id="6" name="Text Placeholder 5"/>
          <p:cNvSpPr>
            <a:spLocks noGrp="1"/>
          </p:cNvSpPr>
          <p:nvPr>
            <p:ph type="body" sz="quarter" idx="14"/>
          </p:nvPr>
        </p:nvSpPr>
        <p:spPr/>
        <p:txBody>
          <a:bodyPr/>
          <a:lstStyle/>
          <a:p>
            <a:r>
              <a:rPr lang="en-GB" dirty="0"/>
              <a:t>Track 4 </a:t>
            </a:r>
          </a:p>
        </p:txBody>
      </p:sp>
      <p:sp>
        <p:nvSpPr>
          <p:cNvPr id="7" name="Text Placeholder 6"/>
          <p:cNvSpPr>
            <a:spLocks noGrp="1"/>
          </p:cNvSpPr>
          <p:nvPr>
            <p:ph type="body" sz="quarter" idx="15"/>
          </p:nvPr>
        </p:nvSpPr>
        <p:spPr/>
        <p:txBody>
          <a:bodyPr/>
          <a:lstStyle/>
          <a:p>
            <a:r>
              <a:rPr lang="en-GB" dirty="0" smtClean="0"/>
              <a:t>4</a:t>
            </a:r>
            <a:endParaRPr lang="en-GB" dirty="0"/>
          </a:p>
        </p:txBody>
      </p:sp>
      <p:sp>
        <p:nvSpPr>
          <p:cNvPr id="8" name="Text Placeholder 7"/>
          <p:cNvSpPr>
            <a:spLocks noGrp="1"/>
          </p:cNvSpPr>
          <p:nvPr>
            <p:ph type="body" sz="quarter" idx="16"/>
          </p:nvPr>
        </p:nvSpPr>
        <p:spPr/>
        <p:txBody>
          <a:bodyPr/>
          <a:lstStyle/>
          <a:p>
            <a:r>
              <a:rPr lang="en-GB" dirty="0" smtClean="0"/>
              <a:t>EPD-204</a:t>
            </a:r>
            <a:endParaRPr lang="en-GB" dirty="0"/>
          </a:p>
        </p:txBody>
      </p:sp>
      <p:sp>
        <p:nvSpPr>
          <p:cNvPr id="9" name="TextBox 8"/>
          <p:cNvSpPr txBox="1"/>
          <p:nvPr/>
        </p:nvSpPr>
        <p:spPr>
          <a:xfrm>
            <a:off x="3740728" y="10798232"/>
            <a:ext cx="2784764" cy="307777"/>
          </a:xfrm>
          <a:prstGeom prst="rect">
            <a:avLst/>
          </a:prstGeom>
          <a:noFill/>
        </p:spPr>
        <p:txBody>
          <a:bodyPr wrap="square" rtlCol="0">
            <a:spAutoFit/>
          </a:bodyPr>
          <a:lstStyle/>
          <a:p>
            <a:r>
              <a:rPr lang="en-GB" sz="1400" b="1" dirty="0" smtClean="0">
                <a:solidFill>
                  <a:schemeClr val="tx1">
                    <a:lumMod val="75000"/>
                    <a:lumOff val="25000"/>
                  </a:schemeClr>
                </a:solidFill>
              </a:rPr>
              <a:t>Abstract presented before: N</a:t>
            </a:r>
            <a:endParaRPr lang="en-US" sz="1400" b="1" dirty="0">
              <a:solidFill>
                <a:schemeClr val="tx1">
                  <a:lumMod val="75000"/>
                  <a:lumOff val="25000"/>
                </a:schemeClr>
              </a:solidFill>
            </a:endParaRPr>
          </a:p>
        </p:txBody>
      </p:sp>
    </p:spTree>
    <p:extLst>
      <p:ext uri="{BB962C8B-B14F-4D97-AF65-F5344CB8AC3E}">
        <p14:creationId xmlns:p14="http://schemas.microsoft.com/office/powerpoint/2010/main" val="20872063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Age-standardized incidence rate</a:t>
            </a:r>
            <a:endParaRPr lang="en-GB" dirty="0"/>
          </a:p>
        </p:txBody>
      </p:sp>
      <p:sp>
        <p:nvSpPr>
          <p:cNvPr id="3" name="Content Placeholder 2"/>
          <p:cNvSpPr>
            <a:spLocks noGrp="1"/>
          </p:cNvSpPr>
          <p:nvPr>
            <p:ph idx="1"/>
          </p:nvPr>
        </p:nvSpPr>
        <p:spPr/>
        <p:txBody>
          <a:bodyPr/>
          <a:lstStyle/>
          <a:p>
            <a:pPr algn="ctr"/>
            <a:r>
              <a:rPr lang="en-GB" sz="1800" i="1" dirty="0" smtClean="0"/>
              <a:t>Limitations</a:t>
            </a:r>
          </a:p>
          <a:p>
            <a:endParaRPr lang="en-GB" sz="1800" dirty="0"/>
          </a:p>
          <a:p>
            <a:r>
              <a:rPr lang="en-GB" sz="1800" dirty="0" smtClean="0"/>
              <a:t>The method involves introducing </a:t>
            </a:r>
            <a:r>
              <a:rPr lang="en-GB" sz="1800" dirty="0" smtClean="0"/>
              <a:t>a </a:t>
            </a:r>
            <a:r>
              <a:rPr lang="en-GB" sz="1800" dirty="0" smtClean="0"/>
              <a:t>standard population. </a:t>
            </a:r>
          </a:p>
          <a:p>
            <a:endParaRPr lang="en-GB" sz="1800" dirty="0"/>
          </a:p>
          <a:p>
            <a:r>
              <a:rPr lang="en-GB" sz="1800" dirty="0" smtClean="0"/>
              <a:t>Different standard populations will lead to different age-standardized rates. This is confusing for many readers.</a:t>
            </a:r>
          </a:p>
          <a:p>
            <a:endParaRPr lang="en-GB" sz="1800" dirty="0" smtClean="0"/>
          </a:p>
          <a:p>
            <a:r>
              <a:rPr lang="en-GB" sz="1800" dirty="0" smtClean="0"/>
              <a:t>The age-standardized rate is meaningless unless the standard population is stipulated.</a:t>
            </a:r>
          </a:p>
          <a:p>
            <a:endParaRPr lang="en-GB" sz="1800" dirty="0" smtClean="0"/>
          </a:p>
          <a:p>
            <a:r>
              <a:rPr lang="en-GB" sz="1800" dirty="0" smtClean="0"/>
              <a:t>One cannot compare two age-standardized rates unless the same standard population has been used in each case.</a:t>
            </a:r>
          </a:p>
          <a:p>
            <a:endParaRPr lang="en-GB" sz="1800" dirty="0"/>
          </a:p>
          <a:p>
            <a:r>
              <a:rPr lang="en-GB" sz="1800" dirty="0" smtClean="0"/>
              <a:t>We will not be using the same standard populations 50 years from now. </a:t>
            </a:r>
            <a:endParaRPr lang="en-GB" sz="1800" dirty="0"/>
          </a:p>
        </p:txBody>
      </p:sp>
      <p:sp>
        <p:nvSpPr>
          <p:cNvPr id="4" name="Text Placeholder 3"/>
          <p:cNvSpPr>
            <a:spLocks noGrp="1"/>
          </p:cNvSpPr>
          <p:nvPr>
            <p:ph type="body" sz="quarter" idx="13"/>
          </p:nvPr>
        </p:nvSpPr>
        <p:spPr/>
        <p:txBody>
          <a:bodyPr/>
          <a:lstStyle/>
          <a:p>
            <a:endParaRPr lang="en-GB" b="1" dirty="0" smtClean="0"/>
          </a:p>
          <a:p>
            <a:r>
              <a:rPr lang="en-GB" b="1" dirty="0" smtClean="0"/>
              <a:t>Enables </a:t>
            </a:r>
            <a:r>
              <a:rPr lang="en-GB" b="1" dirty="0"/>
              <a:t>comparison of the incidence of cancer between two </a:t>
            </a:r>
            <a:r>
              <a:rPr lang="en-GB" b="1" dirty="0" smtClean="0"/>
              <a:t>populations</a:t>
            </a:r>
            <a:endParaRPr lang="en-GB" b="1" dirty="0"/>
          </a:p>
          <a:p>
            <a:endParaRPr lang="en-GB" dirty="0"/>
          </a:p>
        </p:txBody>
      </p:sp>
    </p:spTree>
    <p:extLst>
      <p:ext uri="{BB962C8B-B14F-4D97-AF65-F5344CB8AC3E}">
        <p14:creationId xmlns:p14="http://schemas.microsoft.com/office/powerpoint/2010/main" val="21242442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Cumulative risk</a:t>
            </a:r>
            <a:endParaRPr lang="en-GB" dirty="0"/>
          </a:p>
        </p:txBody>
      </p:sp>
      <p:sp>
        <p:nvSpPr>
          <p:cNvPr id="3" name="Content Placeholder 2"/>
          <p:cNvSpPr>
            <a:spLocks noGrp="1"/>
          </p:cNvSpPr>
          <p:nvPr>
            <p:ph idx="1"/>
          </p:nvPr>
        </p:nvSpPr>
        <p:spPr/>
        <p:txBody>
          <a:bodyPr/>
          <a:lstStyle/>
          <a:p>
            <a:r>
              <a:rPr lang="en-GB" sz="1800" dirty="0"/>
              <a:t>Typical statement of risk:  “The risk of an individual being diagnosed with cancer before their 85th birthday is 1 in 3”.</a:t>
            </a:r>
          </a:p>
          <a:p>
            <a:endParaRPr lang="en-GB" sz="1800" dirty="0"/>
          </a:p>
          <a:p>
            <a:pPr algn="ctr"/>
            <a:r>
              <a:rPr lang="en-GB" sz="1800" i="1" dirty="0" smtClean="0"/>
              <a:t>Limitations</a:t>
            </a:r>
          </a:p>
          <a:p>
            <a:endParaRPr lang="en-GB" sz="1800" dirty="0"/>
          </a:p>
          <a:p>
            <a:r>
              <a:rPr lang="en-GB" sz="1800" dirty="0" smtClean="0"/>
              <a:t>The calculation of this risk is based on an assumption that the only cause of death is cancer (N.E. Day,  1976).</a:t>
            </a:r>
          </a:p>
          <a:p>
            <a:endParaRPr lang="en-GB" sz="1800" dirty="0"/>
          </a:p>
          <a:p>
            <a:r>
              <a:rPr lang="en-GB" sz="1800" dirty="0"/>
              <a:t>U</a:t>
            </a:r>
            <a:r>
              <a:rPr lang="en-GB" sz="1800" dirty="0" smtClean="0"/>
              <a:t>nless this assumption is made explicit, the statement of risk may lead to misunderstanding.</a:t>
            </a:r>
          </a:p>
          <a:p>
            <a:r>
              <a:rPr lang="en-GB" dirty="0" smtClean="0"/>
              <a:t> </a:t>
            </a:r>
          </a:p>
          <a:p>
            <a:endParaRPr lang="en-GB" dirty="0"/>
          </a:p>
          <a:p>
            <a:endParaRPr lang="en-GB" dirty="0"/>
          </a:p>
          <a:p>
            <a:endParaRPr lang="en-GB" dirty="0"/>
          </a:p>
        </p:txBody>
      </p:sp>
      <p:sp>
        <p:nvSpPr>
          <p:cNvPr id="4" name="Text Placeholder 3"/>
          <p:cNvSpPr>
            <a:spLocks noGrp="1"/>
          </p:cNvSpPr>
          <p:nvPr>
            <p:ph type="body" sz="quarter" idx="13"/>
          </p:nvPr>
        </p:nvSpPr>
        <p:spPr/>
        <p:txBody>
          <a:bodyPr/>
          <a:lstStyle/>
          <a:p>
            <a:endParaRPr lang="en-GB" b="1" dirty="0" smtClean="0"/>
          </a:p>
          <a:p>
            <a:r>
              <a:rPr lang="en-GB" b="1" dirty="0" smtClean="0"/>
              <a:t>Conveys </a:t>
            </a:r>
            <a:r>
              <a:rPr lang="en-GB" b="1" dirty="0"/>
              <a:t>overall impression of the incidence of </a:t>
            </a:r>
            <a:r>
              <a:rPr lang="en-GB" b="1" dirty="0" smtClean="0"/>
              <a:t>cancer</a:t>
            </a:r>
            <a:endParaRPr lang="en-GB" b="1" dirty="0"/>
          </a:p>
          <a:p>
            <a:endParaRPr lang="en-GB" b="1" dirty="0"/>
          </a:p>
          <a:p>
            <a:endParaRPr lang="en-GB" dirty="0"/>
          </a:p>
        </p:txBody>
      </p:sp>
    </p:spTree>
    <p:extLst>
      <p:ext uri="{BB962C8B-B14F-4D97-AF65-F5344CB8AC3E}">
        <p14:creationId xmlns:p14="http://schemas.microsoft.com/office/powerpoint/2010/main" val="59090049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Cumulative incidence rate</a:t>
            </a:r>
            <a:endParaRPr lang="en-GB" dirty="0"/>
          </a:p>
        </p:txBody>
      </p:sp>
      <p:sp>
        <p:nvSpPr>
          <p:cNvPr id="3" name="Content Placeholder 2"/>
          <p:cNvSpPr>
            <a:spLocks noGrp="1"/>
          </p:cNvSpPr>
          <p:nvPr>
            <p:ph idx="1"/>
          </p:nvPr>
        </p:nvSpPr>
        <p:spPr/>
        <p:txBody>
          <a:bodyPr/>
          <a:lstStyle/>
          <a:p>
            <a:endParaRPr lang="en-GB" sz="1800" i="1" dirty="0" smtClean="0"/>
          </a:p>
          <a:p>
            <a:pPr algn="ctr"/>
            <a:r>
              <a:rPr lang="en-GB" sz="1800" i="1" dirty="0" smtClean="0"/>
              <a:t>Advantages</a:t>
            </a:r>
          </a:p>
          <a:p>
            <a:endParaRPr lang="en-GB" sz="1800" dirty="0" smtClean="0"/>
          </a:p>
          <a:p>
            <a:r>
              <a:rPr lang="en-GB" sz="1800" dirty="0" smtClean="0"/>
              <a:t>Easy </a:t>
            </a:r>
            <a:r>
              <a:rPr lang="en-GB" sz="1800" dirty="0"/>
              <a:t>to calculate</a:t>
            </a:r>
            <a:r>
              <a:rPr lang="en-GB" sz="1800" dirty="0" smtClean="0"/>
              <a:t>.</a:t>
            </a:r>
          </a:p>
          <a:p>
            <a:endParaRPr lang="en-GB" sz="1800" dirty="0"/>
          </a:p>
          <a:p>
            <a:r>
              <a:rPr lang="en-GB" sz="1800" dirty="0" smtClean="0"/>
              <a:t>Allows comparison </a:t>
            </a:r>
            <a:r>
              <a:rPr lang="en-GB" sz="1800" dirty="0"/>
              <a:t>of rates between </a:t>
            </a:r>
            <a:r>
              <a:rPr lang="en-GB" sz="1800" dirty="0" smtClean="0"/>
              <a:t>populations.</a:t>
            </a:r>
            <a:endParaRPr lang="en-GB" sz="1800" dirty="0"/>
          </a:p>
          <a:p>
            <a:endParaRPr lang="en-GB" sz="1800" dirty="0" smtClean="0"/>
          </a:p>
          <a:p>
            <a:r>
              <a:rPr lang="en-GB" sz="1800" dirty="0" smtClean="0"/>
              <a:t>No need </a:t>
            </a:r>
            <a:r>
              <a:rPr lang="en-GB" sz="1800" smtClean="0"/>
              <a:t>for </a:t>
            </a:r>
            <a:r>
              <a:rPr lang="en-GB" sz="1800" smtClean="0"/>
              <a:t>a standard </a:t>
            </a:r>
            <a:r>
              <a:rPr lang="en-GB" sz="1800" dirty="0" smtClean="0"/>
              <a:t>population.</a:t>
            </a:r>
          </a:p>
          <a:p>
            <a:endParaRPr lang="en-GB" sz="1800" dirty="0"/>
          </a:p>
          <a:p>
            <a:r>
              <a:rPr lang="en-GB" sz="1800" dirty="0" smtClean="0"/>
              <a:t>No assumption about cancer being the only cause of death.</a:t>
            </a:r>
            <a:endParaRPr lang="en-GB" sz="1800" dirty="0"/>
          </a:p>
          <a:p>
            <a:endParaRPr lang="en-GB" sz="1800" i="1" dirty="0" smtClean="0"/>
          </a:p>
          <a:p>
            <a:pPr algn="ctr"/>
            <a:r>
              <a:rPr lang="en-GB" sz="1800" i="1" dirty="0" smtClean="0"/>
              <a:t>References</a:t>
            </a:r>
          </a:p>
          <a:p>
            <a:pPr marL="285750" indent="-285750">
              <a:buFont typeface="Arial"/>
              <a:buChar char="•"/>
            </a:pPr>
            <a:r>
              <a:rPr lang="en-US" sz="1600" dirty="0"/>
              <a:t>Brennan J, Chan K, </a:t>
            </a:r>
            <a:r>
              <a:rPr lang="en-US" sz="1600" dirty="0" err="1"/>
              <a:t>Kippen</a:t>
            </a:r>
            <a:r>
              <a:rPr lang="en-US" sz="1600" dirty="0"/>
              <a:t> R, Lenard CT, Mills TM, Williams RFG. Applications of the cumulative rate to kidney cancer statistics in Australia. Presented at 4th Stochastic Modeling Techniques and Data Analysis International Conference (SMTDA2016) Valletta, 1–4 June 2016</a:t>
            </a:r>
            <a:r>
              <a:rPr lang="en-AU" sz="1600" dirty="0"/>
              <a:t> </a:t>
            </a:r>
            <a:endParaRPr lang="en-AU" sz="1600" dirty="0" smtClean="0"/>
          </a:p>
          <a:p>
            <a:pPr marL="285750" indent="-285750">
              <a:buFont typeface="Arial"/>
              <a:buChar char="•"/>
            </a:pPr>
            <a:r>
              <a:rPr lang="en-GB" sz="1600" dirty="0" smtClean="0"/>
              <a:t>Day N. </a:t>
            </a:r>
            <a:r>
              <a:rPr lang="en-GB" sz="1600" dirty="0"/>
              <a:t>A new measure of age standardized incidence, the cumulative rate. In: R. Payne and J. Waterhouse (</a:t>
            </a:r>
            <a:r>
              <a:rPr lang="en-GB" sz="1600" dirty="0" err="1"/>
              <a:t>eds</a:t>
            </a:r>
            <a:r>
              <a:rPr lang="en-GB" sz="1600" dirty="0"/>
              <a:t>) Cancer incidence in five continents. Vol. III. IARC Scientific Publications, No. 15. International Agency for Research on Cancer, Lyon, 443–452, </a:t>
            </a:r>
            <a:r>
              <a:rPr lang="en-GB" sz="1600" dirty="0" smtClean="0"/>
              <a:t>1976</a:t>
            </a:r>
          </a:p>
          <a:p>
            <a:pPr marL="285750" indent="-285750">
              <a:buFont typeface="Arial"/>
              <a:buChar char="•"/>
            </a:pPr>
            <a:r>
              <a:rPr lang="en-US" sz="1600" dirty="0" smtClean="0"/>
              <a:t>Lenard </a:t>
            </a:r>
            <a:r>
              <a:rPr lang="en-US" sz="1600" dirty="0"/>
              <a:t>CT, Mills TM, Williams RFG. Cumulative incidence rates of cancer. The Mathematical Scientist, 39(2) (2014), 83-89</a:t>
            </a:r>
            <a:endParaRPr lang="en-AU" sz="1600" dirty="0"/>
          </a:p>
          <a:p>
            <a:endParaRPr lang="en-GB" sz="1800" dirty="0" smtClean="0"/>
          </a:p>
          <a:p>
            <a:endParaRPr lang="en-GB" sz="1800" dirty="0"/>
          </a:p>
          <a:p>
            <a:endParaRPr lang="en-GB" sz="1800" dirty="0" smtClean="0"/>
          </a:p>
          <a:p>
            <a:endParaRPr lang="en-GB" sz="1800" dirty="0"/>
          </a:p>
          <a:p>
            <a:endParaRPr lang="en-GB" sz="1800" dirty="0"/>
          </a:p>
          <a:p>
            <a:endParaRPr lang="en-GB" sz="1800" dirty="0"/>
          </a:p>
        </p:txBody>
      </p:sp>
      <p:sp>
        <p:nvSpPr>
          <p:cNvPr id="4" name="Text Placeholder 3"/>
          <p:cNvSpPr>
            <a:spLocks noGrp="1"/>
          </p:cNvSpPr>
          <p:nvPr>
            <p:ph type="body" sz="quarter" idx="13"/>
          </p:nvPr>
        </p:nvSpPr>
        <p:spPr/>
        <p:txBody>
          <a:bodyPr/>
          <a:lstStyle/>
          <a:p>
            <a:r>
              <a:rPr lang="en-GB" b="1" dirty="0"/>
              <a:t>C</a:t>
            </a:r>
            <a:r>
              <a:rPr lang="en-GB" b="1" dirty="0" smtClean="0"/>
              <a:t>onveys </a:t>
            </a:r>
            <a:r>
              <a:rPr lang="en-GB" b="1" dirty="0"/>
              <a:t>overall impression of the incidence of cancer in a </a:t>
            </a:r>
            <a:r>
              <a:rPr lang="en-GB" b="1" dirty="0" smtClean="0"/>
              <a:t>community</a:t>
            </a:r>
            <a:endParaRPr lang="en-GB" b="1" dirty="0"/>
          </a:p>
          <a:p>
            <a:endParaRPr lang="en-GB" b="1" dirty="0" smtClean="0"/>
          </a:p>
          <a:p>
            <a:r>
              <a:rPr lang="en-GB" b="1" dirty="0" smtClean="0"/>
              <a:t>Enables </a:t>
            </a:r>
            <a:r>
              <a:rPr lang="en-GB" b="1" dirty="0"/>
              <a:t>comparison of the incidence of cancer between two </a:t>
            </a:r>
            <a:r>
              <a:rPr lang="en-GB" b="1" dirty="0" smtClean="0"/>
              <a:t>populations</a:t>
            </a:r>
            <a:endParaRPr lang="en-GB" b="1" dirty="0"/>
          </a:p>
        </p:txBody>
      </p:sp>
    </p:spTree>
    <p:extLst>
      <p:ext uri="{BB962C8B-B14F-4D97-AF65-F5344CB8AC3E}">
        <p14:creationId xmlns:p14="http://schemas.microsoft.com/office/powerpoint/2010/main" val="100354728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CC2016_ePoster-Template_V3">
  <a:themeElements>
    <a:clrScheme name="WCC-2">
      <a:dk1>
        <a:srgbClr val="323232"/>
      </a:dk1>
      <a:lt1>
        <a:sysClr val="window" lastClr="FFFFFF"/>
      </a:lt1>
      <a:dk2>
        <a:srgbClr val="FF4B54"/>
      </a:dk2>
      <a:lt2>
        <a:srgbClr val="F3F4F4"/>
      </a:lt2>
      <a:accent1>
        <a:srgbClr val="193D6F"/>
      </a:accent1>
      <a:accent2>
        <a:srgbClr val="F38190"/>
      </a:accent2>
      <a:accent3>
        <a:srgbClr val="F9A97A"/>
      </a:accent3>
      <a:accent4>
        <a:srgbClr val="FF4B54"/>
      </a:accent4>
      <a:accent5>
        <a:srgbClr val="3CA5A0"/>
      </a:accent5>
      <a:accent6>
        <a:srgbClr val="F2896F"/>
      </a:accent6>
      <a:hlink>
        <a:srgbClr val="323232"/>
      </a:hlink>
      <a:folHlink>
        <a:srgbClr val="323232"/>
      </a:folHlink>
    </a:clrScheme>
    <a:fontScheme name="Cancer Council">
      <a:majorFont>
        <a:latin typeface="Calibri Bold"/>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WCC2016_ePoster-Template_V3" id="{6B167DBA-C4DC-B24E-9FA9-ECDFFF8D5399}" vid="{D555E0BA-3DAD-5749-8D6E-F49F9637F4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WCC2016_ePoster-Template_V3</Template>
  <TotalTime>127</TotalTime>
  <Words>360</Words>
  <Application>Microsoft Macintosh PowerPoint</Application>
  <PresentationFormat>Custom</PresentationFormat>
  <Paragraphs>59</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WCC2016_ePoster-Template_V3</vt:lpstr>
      <vt:lpstr>Measuring cancer inequality with the cumulative rate</vt:lpstr>
      <vt:lpstr>Age-standardized incidence rate</vt:lpstr>
      <vt:lpstr>Cumulative risk</vt:lpstr>
      <vt:lpstr>Cumulative incidence rate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Yani Amar</dc:creator>
  <cp:lastModifiedBy>Terry Mills</cp:lastModifiedBy>
  <cp:revision>39</cp:revision>
  <cp:lastPrinted>2016-06-17T18:49:48Z</cp:lastPrinted>
  <dcterms:created xsi:type="dcterms:W3CDTF">2016-06-22T14:15:48Z</dcterms:created>
  <dcterms:modified xsi:type="dcterms:W3CDTF">2016-09-19T03:31:51Z</dcterms:modified>
</cp:coreProperties>
</file>